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1" r:id="rId1"/>
    <p:sldMasterId id="2147483781" r:id="rId2"/>
    <p:sldMasterId id="2147483719" r:id="rId3"/>
    <p:sldMasterId id="2147483733" r:id="rId4"/>
    <p:sldMasterId id="2147483871" r:id="rId5"/>
    <p:sldMasterId id="2147483747" r:id="rId6"/>
    <p:sldMasterId id="2147483886" r:id="rId7"/>
    <p:sldMasterId id="2147483858" r:id="rId8"/>
  </p:sldMasterIdLst>
  <p:notesMasterIdLst>
    <p:notesMasterId r:id="rId20"/>
  </p:notesMasterIdLst>
  <p:handoutMasterIdLst>
    <p:handoutMasterId r:id="rId21"/>
  </p:handoutMasterIdLst>
  <p:sldIdLst>
    <p:sldId id="369" r:id="rId9"/>
    <p:sldId id="318" r:id="rId10"/>
    <p:sldId id="370" r:id="rId11"/>
    <p:sldId id="371" r:id="rId12"/>
    <p:sldId id="372" r:id="rId13"/>
    <p:sldId id="373" r:id="rId14"/>
    <p:sldId id="374" r:id="rId15"/>
    <p:sldId id="341" r:id="rId16"/>
    <p:sldId id="367" r:id="rId17"/>
    <p:sldId id="376" r:id="rId18"/>
    <p:sldId id="37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88" userDrawn="1">
          <p15:clr>
            <a:srgbClr val="A4A3A4"/>
          </p15:clr>
        </p15:guide>
        <p15:guide id="2" pos="379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3B4E9"/>
    <a:srgbClr val="BFF2B5"/>
    <a:srgbClr val="FFFFFF"/>
    <a:srgbClr val="A6A2D6"/>
    <a:srgbClr val="5E4FCA"/>
    <a:srgbClr val="3B3679"/>
    <a:srgbClr val="FBFDFF"/>
    <a:srgbClr val="FAFCFE"/>
    <a:srgbClr val="5B4FC2"/>
    <a:srgbClr val="FA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60BE91-6C64-4249-9907-7591EE2E02B5}" v="1" dt="2026-01-30T20:49:18.411"/>
    <p1510:client id="{CBA4F18F-5E58-4C7B-8474-2ECCE80195F5}" v="1" dt="2026-01-30T19:29:15.226"/>
  </p1510:revLst>
</p1510:revInfo>
</file>

<file path=ppt/tableStyles.xml><?xml version="1.0" encoding="utf-8"?>
<a:tblStyleLst xmlns:a="http://schemas.openxmlformats.org/drawingml/2006/main" def="{EB344D84-9AFB-497E-A393-DC336BA19D2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7" autoAdjust="0"/>
    <p:restoredTop sz="92381" autoAdjust="0"/>
  </p:normalViewPr>
  <p:slideViewPr>
    <p:cSldViewPr snapToGrid="0" showGuides="1">
      <p:cViewPr varScale="1">
        <p:scale>
          <a:sx n="98" d="100"/>
          <a:sy n="98" d="100"/>
        </p:scale>
        <p:origin x="252" y="96"/>
      </p:cViewPr>
      <p:guideLst>
        <p:guide orient="horz" pos="2088"/>
        <p:guide pos="3792"/>
      </p:guideLst>
    </p:cSldViewPr>
  </p:slideViewPr>
  <p:outlineViewPr>
    <p:cViewPr>
      <p:scale>
        <a:sx n="33" d="100"/>
        <a:sy n="33" d="100"/>
      </p:scale>
      <p:origin x="0" y="-648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>
        <p:scale>
          <a:sx n="85" d="100"/>
          <a:sy n="85" d="100"/>
        </p:scale>
        <p:origin x="5544" y="251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microsoft.com/office/2015/10/relationships/revisionInfo" Target="revisionInfo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CF68BF2-A7E3-CF39-BD38-1B406512FF1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5F1247-80E5-1D53-96DC-41889F5EE0B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FDFE46-248D-3E4E-A638-E47D2874F48E}" type="datetimeFigureOut">
              <a:t>1/30/2026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7F2EEF-6B5D-DE62-9373-8581B5BD002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F2615B-A409-9D6E-1500-140041AED9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35ACA2-9F7A-7042-8327-D839547C37F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2139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8826BA-306E-F74F-8EC9-503D70809CE0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73B15C-7601-3B4B-A429-EC3700BE0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873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73B15C-7601-3B4B-A429-EC3700BE047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040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73B15C-7601-3B4B-A429-EC3700BE047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191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9A1A592A-2374-515D-24F7-FECD4A742C4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7087" y="3796286"/>
            <a:ext cx="6798664" cy="799344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2800" b="1" i="0">
                <a:solidFill>
                  <a:srgbClr val="BFF2B5"/>
                </a:solidFill>
              </a:defRPr>
            </a:lvl1pPr>
          </a:lstStyle>
          <a:p>
            <a:pPr lvl="0"/>
            <a:r>
              <a:rPr lang="en-US" dirty="0"/>
              <a:t>Subtitle, 2 Lines or Less Suggested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4242E13-8EEB-A0AC-CBFE-0D9C1A099A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7088" y="5004477"/>
            <a:ext cx="4366014" cy="102379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Presenter Name(s), 3 Lines or Less Suggested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59CD34F-33EA-B3A2-F093-2414D2F582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348870" y="285741"/>
            <a:ext cx="2395329" cy="454836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5253D2-4EE6-3CED-169D-5AA94D78AF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331570"/>
            <a:ext cx="1634836" cy="307777"/>
          </a:xfrm>
          <a:solidFill>
            <a:schemeClr val="bg1"/>
          </a:solidFill>
        </p:spPr>
        <p:txBody>
          <a:bodyPr wrap="none" lIns="1152144" anchor="ctr">
            <a:spAutoFit/>
          </a:bodyPr>
          <a:lstStyle>
            <a:lvl1pPr algn="l"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0DF0E4-1325-D703-AA91-D0811B3107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087" y="740578"/>
            <a:ext cx="5752129" cy="2875754"/>
          </a:xfrm>
        </p:spPr>
        <p:txBody>
          <a:bodyPr anchor="b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Title, 3 Lines or </a:t>
            </a:r>
            <a:br>
              <a:rPr lang="en-US" dirty="0"/>
            </a:br>
            <a:r>
              <a:rPr lang="en-US" dirty="0"/>
              <a:t>Less Suggested</a:t>
            </a:r>
          </a:p>
        </p:txBody>
      </p:sp>
    </p:spTree>
    <p:extLst>
      <p:ext uri="{BB962C8B-B14F-4D97-AF65-F5344CB8AC3E}">
        <p14:creationId xmlns:p14="http://schemas.microsoft.com/office/powerpoint/2010/main" val="3552652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6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1B397-D30A-0BB9-7AAC-C5B7108C82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6654" y="1974808"/>
            <a:ext cx="9947679" cy="2384393"/>
          </a:xfrm>
        </p:spPr>
        <p:txBody>
          <a:bodyPr anchor="b"/>
          <a:lstStyle>
            <a:lvl1pPr>
              <a:lnSpc>
                <a:spcPct val="95000"/>
              </a:lnSpc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Slide w/ Background Image, </a:t>
            </a:r>
            <a:br>
              <a:rPr lang="en-US" dirty="0"/>
            </a:br>
            <a:r>
              <a:rPr lang="en-US" dirty="0"/>
              <a:t>3 or Fewer Lines Suggested</a:t>
            </a:r>
            <a:br>
              <a:rPr lang="en-US" dirty="0"/>
            </a:br>
            <a:r>
              <a:rPr lang="en-US" dirty="0"/>
              <a:t>(No Subtitle)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6CEF45FF-06AA-69C2-A740-1861CD55AE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16654" y="4764741"/>
            <a:ext cx="8482946" cy="526920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Presenter Name(s), No More Than 2 Lines</a:t>
            </a:r>
          </a:p>
        </p:txBody>
      </p:sp>
    </p:spTree>
    <p:extLst>
      <p:ext uri="{BB962C8B-B14F-4D97-AF65-F5344CB8AC3E}">
        <p14:creationId xmlns:p14="http://schemas.microsoft.com/office/powerpoint/2010/main" val="1900699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1B397-D30A-0BB9-7AAC-C5B7108C82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6488" y="1262660"/>
            <a:ext cx="8889091" cy="3113344"/>
          </a:xfrm>
        </p:spPr>
        <p:txBody>
          <a:bodyPr anchor="ctr"/>
          <a:lstStyle>
            <a:lvl1pPr>
              <a:lnSpc>
                <a:spcPct val="95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Break Title w/ Image,</a:t>
            </a:r>
            <a:br>
              <a:rPr lang="en-US" dirty="0"/>
            </a:br>
            <a:r>
              <a:rPr lang="en-US" dirty="0"/>
              <a:t>2 Lines or Fewer Suggested</a:t>
            </a:r>
          </a:p>
        </p:txBody>
      </p:sp>
      <p:sp>
        <p:nvSpPr>
          <p:cNvPr id="4" name="Slide Number Placeholder 11">
            <a:extLst>
              <a:ext uri="{FF2B5EF4-FFF2-40B4-BE49-F238E27FC236}">
                <a16:creationId xmlns:a16="http://schemas.microsoft.com/office/drawing/2014/main" id="{DD9BBF8D-82AD-BFCF-967A-B76113F65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3497" y="6368196"/>
            <a:ext cx="848503" cy="30175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0" bIns="45720" rtlCol="0" anchor="ctr"/>
          <a:lstStyle>
            <a:lvl1pPr algn="l">
              <a:defRPr sz="1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0C084F2-D201-E347-BF86-12399B3288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6952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1B397-D30A-0BB9-7AAC-C5B7108C82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6488" y="1262660"/>
            <a:ext cx="8889091" cy="3113344"/>
          </a:xfrm>
        </p:spPr>
        <p:txBody>
          <a:bodyPr anchor="ctr"/>
          <a:lstStyle>
            <a:lvl1pPr>
              <a:lnSpc>
                <a:spcPct val="95000"/>
              </a:lnSpc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Section Break Title w/ Image,</a:t>
            </a:r>
            <a:br>
              <a:rPr lang="en-US" dirty="0"/>
            </a:br>
            <a:r>
              <a:rPr lang="en-US" dirty="0"/>
              <a:t>2 Lines or Fewer Suggested</a:t>
            </a:r>
          </a:p>
        </p:txBody>
      </p:sp>
      <p:sp>
        <p:nvSpPr>
          <p:cNvPr id="3" name="Slide Number Placeholder 11">
            <a:extLst>
              <a:ext uri="{FF2B5EF4-FFF2-40B4-BE49-F238E27FC236}">
                <a16:creationId xmlns:a16="http://schemas.microsoft.com/office/drawing/2014/main" id="{B4F470A8-BBF0-40B9-958B-AE3733C4F3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3497" y="6368196"/>
            <a:ext cx="848503" cy="301756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0" bIns="45720" rtlCol="0" anchor="ctr"/>
          <a:lstStyle>
            <a:lvl1pPr algn="l"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0C084F2-D201-E347-BF86-12399B3288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8563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40412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1A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5DFD1EE7-666C-8E21-D805-C8588F64E9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308952" y="308113"/>
            <a:ext cx="2460119" cy="46713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E1D4FB9-D140-DF74-20F2-49BC73B546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6488" y="1543001"/>
            <a:ext cx="7515987" cy="2904362"/>
          </a:xfrm>
        </p:spPr>
        <p:txBody>
          <a:bodyPr anchor="ctr">
            <a:noAutofit/>
          </a:bodyPr>
          <a:lstStyle>
            <a:lvl1pPr>
              <a:lnSpc>
                <a:spcPct val="95000"/>
              </a:lnSpc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Section Break Title,</a:t>
            </a:r>
            <a:br>
              <a:rPr lang="en-US" dirty="0"/>
            </a:br>
            <a:r>
              <a:rPr lang="en-US" dirty="0"/>
              <a:t>2 Lines or Less Suggested</a:t>
            </a:r>
          </a:p>
        </p:txBody>
      </p:sp>
      <p:sp>
        <p:nvSpPr>
          <p:cNvPr id="2" name="Slide Number Placeholder 11">
            <a:extLst>
              <a:ext uri="{FF2B5EF4-FFF2-40B4-BE49-F238E27FC236}">
                <a16:creationId xmlns:a16="http://schemas.microsoft.com/office/drawing/2014/main" id="{A5A6DF4D-399B-DB5E-1EC3-F6F8A33A01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3497" y="6368196"/>
            <a:ext cx="848503" cy="301756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0" bIns="45720" rtlCol="0" anchor="ctr"/>
          <a:lstStyle>
            <a:lvl1pPr algn="l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0C084F2-D201-E347-BF86-12399B3288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9024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1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16D6CCE-D9FF-8C08-CAC2-97FD23235C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6488" y="1543001"/>
            <a:ext cx="7515987" cy="2904362"/>
          </a:xfrm>
        </p:spPr>
        <p:txBody>
          <a:bodyPr anchor="ctr">
            <a:noAutofit/>
          </a:bodyPr>
          <a:lstStyle>
            <a:lvl1pPr>
              <a:lnSpc>
                <a:spcPct val="95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Break Title,</a:t>
            </a:r>
            <a:br>
              <a:rPr lang="en-US" dirty="0"/>
            </a:br>
            <a:r>
              <a:rPr lang="en-US" dirty="0"/>
              <a:t>2 Lines or Less Suggested</a:t>
            </a:r>
          </a:p>
        </p:txBody>
      </p:sp>
      <p:sp>
        <p:nvSpPr>
          <p:cNvPr id="2" name="Slide Number Placeholder 11">
            <a:extLst>
              <a:ext uri="{FF2B5EF4-FFF2-40B4-BE49-F238E27FC236}">
                <a16:creationId xmlns:a16="http://schemas.microsoft.com/office/drawing/2014/main" id="{6622E8E6-858B-EB8C-38F5-82FC25C7AA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3497" y="6368196"/>
            <a:ext cx="848503" cy="301756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0" bIns="45720" rtlCol="0" anchor="ctr"/>
          <a:lstStyle>
            <a:lvl1pPr algn="l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0C084F2-D201-E347-BF86-12399B32880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Graphic 8">
            <a:extLst>
              <a:ext uri="{FF2B5EF4-FFF2-40B4-BE49-F238E27FC236}">
                <a16:creationId xmlns:a16="http://schemas.microsoft.com/office/drawing/2014/main" id="{C953674B-C711-B403-4AEA-F8000F1296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308952" y="308113"/>
            <a:ext cx="2460119" cy="46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2741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1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99AAC14-6A0C-A961-3198-210F892EA45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7088" y="4668838"/>
            <a:ext cx="6235700" cy="65296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0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</a:p>
        </p:txBody>
      </p:sp>
      <p:sp>
        <p:nvSpPr>
          <p:cNvPr id="2" name="Slide Number Placeholder 11">
            <a:extLst>
              <a:ext uri="{FF2B5EF4-FFF2-40B4-BE49-F238E27FC236}">
                <a16:creationId xmlns:a16="http://schemas.microsoft.com/office/drawing/2014/main" id="{99AB2A2A-F45A-2241-DDB7-B890047A3A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3497" y="6368196"/>
            <a:ext cx="848503" cy="30175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0C084F2-D201-E347-BF86-12399B3288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63205A8-DB85-2186-9102-396A99512A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087" y="680937"/>
            <a:ext cx="6235699" cy="3677051"/>
          </a:xfrm>
        </p:spPr>
        <p:txBody>
          <a:bodyPr anchor="b"/>
          <a:lstStyle>
            <a:lvl1pPr>
              <a:lnSpc>
                <a:spcPct val="11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“Quote, 5 lines</a:t>
            </a:r>
            <a:br>
              <a:rPr lang="en-US" dirty="0"/>
            </a:br>
            <a:r>
              <a:rPr lang="en-US" dirty="0"/>
              <a:t>or less suggested.”</a:t>
            </a:r>
          </a:p>
        </p:txBody>
      </p:sp>
      <p:pic>
        <p:nvPicPr>
          <p:cNvPr id="5" name="Graphic 8">
            <a:extLst>
              <a:ext uri="{FF2B5EF4-FFF2-40B4-BE49-F238E27FC236}">
                <a16:creationId xmlns:a16="http://schemas.microsoft.com/office/drawing/2014/main" id="{8539116E-8C03-156C-56DB-9B23CAEBAD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921815" y="335143"/>
            <a:ext cx="2317763" cy="44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380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1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99AAC14-6A0C-A961-3198-210F892EA45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7088" y="4668838"/>
            <a:ext cx="6235700" cy="65296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000" i="1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Source</a:t>
            </a:r>
          </a:p>
        </p:txBody>
      </p:sp>
      <p:sp>
        <p:nvSpPr>
          <p:cNvPr id="3" name="Slide Number Placeholder 11">
            <a:extLst>
              <a:ext uri="{FF2B5EF4-FFF2-40B4-BE49-F238E27FC236}">
                <a16:creationId xmlns:a16="http://schemas.microsoft.com/office/drawing/2014/main" id="{E21A1A75-3EFB-E917-D34E-7A485373D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3497" y="6368196"/>
            <a:ext cx="848503" cy="3017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0C084F2-D201-E347-BF86-12399B3288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8207DA7B-B937-69AA-7CE6-6A994EC04D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087" y="680937"/>
            <a:ext cx="6235699" cy="3677051"/>
          </a:xfrm>
        </p:spPr>
        <p:txBody>
          <a:bodyPr anchor="b"/>
          <a:lstStyle>
            <a:lvl1pPr>
              <a:lnSpc>
                <a:spcPct val="11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“Quote, 5 lines</a:t>
            </a:r>
            <a:br>
              <a:rPr lang="en-US" dirty="0"/>
            </a:br>
            <a:r>
              <a:rPr lang="en-US" dirty="0"/>
              <a:t>or less suggested.”</a:t>
            </a:r>
          </a:p>
        </p:txBody>
      </p:sp>
      <p:pic>
        <p:nvPicPr>
          <p:cNvPr id="4" name="Graphic 8">
            <a:extLst>
              <a:ext uri="{FF2B5EF4-FFF2-40B4-BE49-F238E27FC236}">
                <a16:creationId xmlns:a16="http://schemas.microsoft.com/office/drawing/2014/main" id="{EC6F880C-1874-BD9B-A6A5-9A645DADA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921817" y="335143"/>
            <a:ext cx="2317759" cy="44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8428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93DDC7-F4C2-C8A8-33F5-A925988B32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395110" y="4735255"/>
            <a:ext cx="905897" cy="911289"/>
          </a:xfrm>
          <a:prstGeom prst="rect">
            <a:avLst/>
          </a:prstGeom>
          <a:effectLst/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69286CE-EF9B-06F8-09CA-7FEC9BB92F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5834" y="5075903"/>
            <a:ext cx="6407818" cy="1260609"/>
          </a:xfrm>
          <a:ln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2000" i="1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“Quote, 2 lines or less suggested.”</a:t>
            </a:r>
          </a:p>
        </p:txBody>
      </p:sp>
      <p:sp>
        <p:nvSpPr>
          <p:cNvPr id="2" name="Slide Number Placeholder 11">
            <a:extLst>
              <a:ext uri="{FF2B5EF4-FFF2-40B4-BE49-F238E27FC236}">
                <a16:creationId xmlns:a16="http://schemas.microsoft.com/office/drawing/2014/main" id="{D696E7BE-D907-6AD8-DAC3-A23D5236D1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3497" y="6368196"/>
            <a:ext cx="848503" cy="301756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0" bIns="45720" rtlCol="0" anchor="ctr"/>
          <a:lstStyle>
            <a:lvl1pPr algn="l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0C084F2-D201-E347-BF86-12399B3288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EBB45927-E3A2-18AC-94C4-412C0270AB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087" y="1271589"/>
            <a:ext cx="9142904" cy="2574978"/>
          </a:xfrm>
        </p:spPr>
        <p:txBody>
          <a:bodyPr anchor="b"/>
          <a:lstStyle>
            <a:lvl1pPr>
              <a:lnSpc>
                <a:spcPct val="11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Callout statement,</a:t>
            </a:r>
            <a:br>
              <a:rPr lang="en-US" dirty="0"/>
            </a:br>
            <a:r>
              <a:rPr lang="en-US" dirty="0"/>
              <a:t>3 lines or less suggested.</a:t>
            </a:r>
          </a:p>
        </p:txBody>
      </p:sp>
      <p:pic>
        <p:nvPicPr>
          <p:cNvPr id="7" name="Graphic 8">
            <a:extLst>
              <a:ext uri="{FF2B5EF4-FFF2-40B4-BE49-F238E27FC236}">
                <a16:creationId xmlns:a16="http://schemas.microsoft.com/office/drawing/2014/main" id="{6D6EBFAC-F3EC-1640-5DD3-9772EC30DB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559352" y="335143"/>
            <a:ext cx="2317763" cy="44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6693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/Number Slide 1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17BFDE6-D7C6-329E-0A95-37E70D58F5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37560" y="609600"/>
            <a:ext cx="8206740" cy="1742077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Header or lead-in sentence, </a:t>
            </a:r>
            <a:br>
              <a:rPr lang="en-US" dirty="0"/>
            </a:br>
            <a:r>
              <a:rPr lang="en-US" dirty="0"/>
              <a:t>2 or less lines suggested.</a:t>
            </a:r>
          </a:p>
        </p:txBody>
      </p:sp>
      <p:sp>
        <p:nvSpPr>
          <p:cNvPr id="3" name="Slide Number Placeholder 11">
            <a:extLst>
              <a:ext uri="{FF2B5EF4-FFF2-40B4-BE49-F238E27FC236}">
                <a16:creationId xmlns:a16="http://schemas.microsoft.com/office/drawing/2014/main" id="{CCFF6510-09A1-AF7C-2E51-2B39630449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3497" y="6368196"/>
            <a:ext cx="848503" cy="30175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0" bIns="45720" rtlCol="0" anchor="ctr"/>
          <a:lstStyle>
            <a:lvl1pPr algn="l">
              <a:defRPr sz="1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0C084F2-D201-E347-BF86-12399B3288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9DD481-6740-7252-1010-F49A4025D2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37560" y="2830513"/>
            <a:ext cx="4018280" cy="3417886"/>
          </a:xfrm>
        </p:spPr>
        <p:txBody>
          <a:bodyPr/>
          <a:lstStyle>
            <a:lvl1pPr>
              <a:spcAft>
                <a:spcPts val="1200"/>
              </a:spcAft>
              <a:defRPr sz="2000">
                <a:solidFill>
                  <a:schemeClr val="bg1"/>
                </a:solidFill>
              </a:defRPr>
            </a:lvl1pPr>
            <a:lvl2pPr>
              <a:spcAft>
                <a:spcPts val="1200"/>
              </a:spcAft>
              <a:buClr>
                <a:srgbClr val="BFF2B5"/>
              </a:buClr>
              <a:defRPr sz="2000">
                <a:solidFill>
                  <a:schemeClr val="bg1"/>
                </a:solidFill>
              </a:defRPr>
            </a:lvl2pPr>
            <a:lvl3pPr>
              <a:spcAft>
                <a:spcPts val="1200"/>
              </a:spcAft>
              <a:buClr>
                <a:srgbClr val="BFF2B5"/>
              </a:buClr>
              <a:defRPr sz="2000">
                <a:solidFill>
                  <a:schemeClr val="bg1"/>
                </a:solidFill>
              </a:defRPr>
            </a:lvl3pPr>
            <a:lvl4pPr>
              <a:spcAft>
                <a:spcPts val="1200"/>
              </a:spcAft>
              <a:buClr>
                <a:srgbClr val="BFF2B5"/>
              </a:buClr>
              <a:defRPr sz="2000">
                <a:solidFill>
                  <a:schemeClr val="bg1"/>
                </a:solidFill>
              </a:defRPr>
            </a:lvl4pPr>
            <a:lvl5pPr>
              <a:spcAft>
                <a:spcPts val="1200"/>
              </a:spcAft>
              <a:buClr>
                <a:srgbClr val="BFF2B5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0F6A1544-2B16-0433-2AB6-83AB61BD7F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19816" y="2830513"/>
            <a:ext cx="4018280" cy="3417886"/>
          </a:xfrm>
        </p:spPr>
        <p:txBody>
          <a:bodyPr/>
          <a:lstStyle>
            <a:lvl1pPr>
              <a:spcAft>
                <a:spcPts val="1200"/>
              </a:spcAft>
              <a:defRPr sz="2000">
                <a:solidFill>
                  <a:schemeClr val="bg1"/>
                </a:solidFill>
              </a:defRPr>
            </a:lvl1pPr>
            <a:lvl2pPr>
              <a:spcAft>
                <a:spcPts val="1200"/>
              </a:spcAft>
              <a:buClr>
                <a:srgbClr val="BFF2B5"/>
              </a:buClr>
              <a:defRPr sz="2000">
                <a:solidFill>
                  <a:schemeClr val="bg1"/>
                </a:solidFill>
              </a:defRPr>
            </a:lvl2pPr>
            <a:lvl3pPr>
              <a:spcAft>
                <a:spcPts val="1200"/>
              </a:spcAft>
              <a:buClr>
                <a:srgbClr val="BFF2B5"/>
              </a:buClr>
              <a:defRPr sz="2000">
                <a:solidFill>
                  <a:schemeClr val="bg1"/>
                </a:solidFill>
              </a:defRPr>
            </a:lvl3pPr>
            <a:lvl4pPr>
              <a:spcAft>
                <a:spcPts val="1200"/>
              </a:spcAft>
              <a:buClr>
                <a:srgbClr val="BFF2B5"/>
              </a:buClr>
              <a:defRPr sz="2000">
                <a:solidFill>
                  <a:schemeClr val="bg1"/>
                </a:solidFill>
              </a:defRPr>
            </a:lvl4pPr>
            <a:lvl5pPr>
              <a:spcAft>
                <a:spcPts val="1200"/>
              </a:spcAft>
              <a:buClr>
                <a:srgbClr val="BFF2B5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Graphic 8">
            <a:extLst>
              <a:ext uri="{FF2B5EF4-FFF2-40B4-BE49-F238E27FC236}">
                <a16:creationId xmlns:a16="http://schemas.microsoft.com/office/drawing/2014/main" id="{EAA1C3C1-6229-D6C1-7BD2-240CC33B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10582" y="862463"/>
            <a:ext cx="2317763" cy="44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506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5E33078-8121-CB2E-71EF-7598A60D80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7087" y="4324923"/>
            <a:ext cx="5752129" cy="687344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Presenter Name(s), 2 Lines or Less Suggested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93F5B6E0-D979-9494-E04C-1DD7906C0F2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331570"/>
            <a:ext cx="1634836" cy="307777"/>
          </a:xfrm>
          <a:solidFill>
            <a:schemeClr val="bg1"/>
          </a:solidFill>
        </p:spPr>
        <p:txBody>
          <a:bodyPr wrap="none" lIns="1152144" anchor="ctr">
            <a:spAutoFit/>
          </a:bodyPr>
          <a:lstStyle>
            <a:lvl1pPr algn="l"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FCDFD12-310B-EB4C-5645-7B9B1D0F4D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087" y="850106"/>
            <a:ext cx="5752129" cy="3302012"/>
          </a:xfrm>
        </p:spPr>
        <p:txBody>
          <a:bodyPr anchor="b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Title, 3 Lines or </a:t>
            </a:r>
            <a:br>
              <a:rPr lang="en-US" dirty="0"/>
            </a:br>
            <a:r>
              <a:rPr lang="en-US" dirty="0"/>
              <a:t>Less Suggested</a:t>
            </a:r>
          </a:p>
        </p:txBody>
      </p:sp>
      <p:pic>
        <p:nvPicPr>
          <p:cNvPr id="5" name="Graphic 7">
            <a:extLst>
              <a:ext uri="{FF2B5EF4-FFF2-40B4-BE49-F238E27FC236}">
                <a16:creationId xmlns:a16="http://schemas.microsoft.com/office/drawing/2014/main" id="{6A871D1C-DF41-1D2C-7EC4-B1B2E77632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348870" y="285741"/>
            <a:ext cx="2395329" cy="45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4406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/Number Slide 1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17BFDE6-D7C6-329E-0A95-37E70D58F5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37560" y="609600"/>
            <a:ext cx="8206740" cy="1742077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Header or lead-in sentence, </a:t>
            </a:r>
            <a:br>
              <a:rPr lang="en-US" dirty="0"/>
            </a:br>
            <a:r>
              <a:rPr lang="en-US" dirty="0"/>
              <a:t>2 or less lines suggested.</a:t>
            </a:r>
          </a:p>
        </p:txBody>
      </p:sp>
      <p:sp>
        <p:nvSpPr>
          <p:cNvPr id="4" name="Slide Number Placeholder 11">
            <a:extLst>
              <a:ext uri="{FF2B5EF4-FFF2-40B4-BE49-F238E27FC236}">
                <a16:creationId xmlns:a16="http://schemas.microsoft.com/office/drawing/2014/main" id="{30809C08-AEF8-6B07-0621-0E54B6AE37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3497" y="6368196"/>
            <a:ext cx="848503" cy="30175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0C084F2-D201-E347-BF86-12399B3288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613A09DC-8C3B-AE7A-8B90-537F6DE6F7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37560" y="2830513"/>
            <a:ext cx="4018280" cy="3417886"/>
          </a:xfrm>
        </p:spPr>
        <p:txBody>
          <a:bodyPr/>
          <a:lstStyle>
            <a:lvl1pPr>
              <a:spcAft>
                <a:spcPts val="1200"/>
              </a:spcAft>
              <a:defRPr sz="2000">
                <a:solidFill>
                  <a:schemeClr val="bg1"/>
                </a:solidFill>
              </a:defRPr>
            </a:lvl1pPr>
            <a:lvl2pPr>
              <a:spcAft>
                <a:spcPts val="1200"/>
              </a:spcAft>
              <a:buClr>
                <a:srgbClr val="BFF2B5"/>
              </a:buClr>
              <a:defRPr sz="2000">
                <a:solidFill>
                  <a:schemeClr val="bg1"/>
                </a:solidFill>
              </a:defRPr>
            </a:lvl2pPr>
            <a:lvl3pPr>
              <a:spcAft>
                <a:spcPts val="1200"/>
              </a:spcAft>
              <a:buClr>
                <a:srgbClr val="BFF2B5"/>
              </a:buClr>
              <a:defRPr sz="2000">
                <a:solidFill>
                  <a:schemeClr val="bg1"/>
                </a:solidFill>
              </a:defRPr>
            </a:lvl3pPr>
            <a:lvl4pPr>
              <a:spcAft>
                <a:spcPts val="1200"/>
              </a:spcAft>
              <a:buClr>
                <a:srgbClr val="BFF2B5"/>
              </a:buClr>
              <a:defRPr sz="2000">
                <a:solidFill>
                  <a:schemeClr val="bg1"/>
                </a:solidFill>
              </a:defRPr>
            </a:lvl4pPr>
            <a:lvl5pPr>
              <a:spcAft>
                <a:spcPts val="1200"/>
              </a:spcAft>
              <a:buClr>
                <a:srgbClr val="BFF2B5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77EEF7A-7C20-77DF-24CD-5C6109E7AC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19816" y="2830513"/>
            <a:ext cx="4018280" cy="3417886"/>
          </a:xfrm>
        </p:spPr>
        <p:txBody>
          <a:bodyPr/>
          <a:lstStyle>
            <a:lvl1pPr>
              <a:spcAft>
                <a:spcPts val="1200"/>
              </a:spcAft>
              <a:defRPr sz="2000">
                <a:solidFill>
                  <a:schemeClr val="bg1"/>
                </a:solidFill>
              </a:defRPr>
            </a:lvl1pPr>
            <a:lvl2pPr>
              <a:spcAft>
                <a:spcPts val="1200"/>
              </a:spcAft>
              <a:buClr>
                <a:srgbClr val="BFF2B5"/>
              </a:buClr>
              <a:defRPr sz="2000">
                <a:solidFill>
                  <a:schemeClr val="bg1"/>
                </a:solidFill>
              </a:defRPr>
            </a:lvl2pPr>
            <a:lvl3pPr>
              <a:spcAft>
                <a:spcPts val="1200"/>
              </a:spcAft>
              <a:buClr>
                <a:srgbClr val="BFF2B5"/>
              </a:buClr>
              <a:defRPr sz="2000">
                <a:solidFill>
                  <a:schemeClr val="bg1"/>
                </a:solidFill>
              </a:defRPr>
            </a:lvl3pPr>
            <a:lvl4pPr>
              <a:spcAft>
                <a:spcPts val="1200"/>
              </a:spcAft>
              <a:buClr>
                <a:srgbClr val="BFF2B5"/>
              </a:buClr>
              <a:defRPr sz="2000">
                <a:solidFill>
                  <a:schemeClr val="bg1"/>
                </a:solidFill>
              </a:defRPr>
            </a:lvl4pPr>
            <a:lvl5pPr>
              <a:spcAft>
                <a:spcPts val="1200"/>
              </a:spcAft>
              <a:buClr>
                <a:srgbClr val="BFF2B5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Graphic 8">
            <a:extLst>
              <a:ext uri="{FF2B5EF4-FFF2-40B4-BE49-F238E27FC236}">
                <a16:creationId xmlns:a16="http://schemas.microsoft.com/office/drawing/2014/main" id="{200940BB-6F1C-BD75-D1BF-9490C66D16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10582" y="862463"/>
            <a:ext cx="2317763" cy="44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1853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/Number Slide 2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1">
            <a:extLst>
              <a:ext uri="{FF2B5EF4-FFF2-40B4-BE49-F238E27FC236}">
                <a16:creationId xmlns:a16="http://schemas.microsoft.com/office/drawing/2014/main" id="{653D2C06-68C7-F4F0-DE89-F6E9E862A2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3497" y="6368196"/>
            <a:ext cx="848503" cy="30175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0C084F2-D201-E347-BF86-12399B3288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78ADEA-65CF-D4D4-E87C-3A7B0EA124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37863" y="789709"/>
            <a:ext cx="7796212" cy="1387794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Header or lead-in sentence, </a:t>
            </a:r>
            <a:br>
              <a:rPr lang="en-US" dirty="0"/>
            </a:br>
            <a:r>
              <a:rPr lang="en-US" dirty="0"/>
              <a:t>2 or less lines suggested.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A46969A-E9A2-8E4A-2B4E-3F2E053968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862" y="2443139"/>
            <a:ext cx="7796211" cy="3668754"/>
          </a:xfrm>
        </p:spPr>
        <p:txBody>
          <a:bodyPr/>
          <a:lstStyle>
            <a:lvl1pPr>
              <a:spcAft>
                <a:spcPts val="1200"/>
              </a:spcAft>
              <a:defRPr sz="2000">
                <a:solidFill>
                  <a:schemeClr val="bg1"/>
                </a:solidFill>
              </a:defRPr>
            </a:lvl1pPr>
            <a:lvl2pPr>
              <a:spcAft>
                <a:spcPts val="1200"/>
              </a:spcAft>
              <a:buClr>
                <a:srgbClr val="BFF2B5"/>
              </a:buClr>
              <a:defRPr sz="2000">
                <a:solidFill>
                  <a:schemeClr val="bg1"/>
                </a:solidFill>
              </a:defRPr>
            </a:lvl2pPr>
            <a:lvl3pPr>
              <a:spcAft>
                <a:spcPts val="1200"/>
              </a:spcAft>
              <a:buClr>
                <a:srgbClr val="BFF2B5"/>
              </a:buClr>
              <a:defRPr sz="2000">
                <a:solidFill>
                  <a:schemeClr val="bg1"/>
                </a:solidFill>
              </a:defRPr>
            </a:lvl3pPr>
            <a:lvl4pPr>
              <a:spcAft>
                <a:spcPts val="1200"/>
              </a:spcAft>
              <a:buClr>
                <a:srgbClr val="BFF2B5"/>
              </a:buClr>
              <a:defRPr sz="2000">
                <a:solidFill>
                  <a:schemeClr val="bg1"/>
                </a:solidFill>
              </a:defRPr>
            </a:lvl4pPr>
            <a:lvl5pPr>
              <a:spcAft>
                <a:spcPts val="1200"/>
              </a:spcAft>
              <a:buClr>
                <a:srgbClr val="BFF2B5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Graphic 8">
            <a:extLst>
              <a:ext uri="{FF2B5EF4-FFF2-40B4-BE49-F238E27FC236}">
                <a16:creationId xmlns:a16="http://schemas.microsoft.com/office/drawing/2014/main" id="{A0ADC3D3-5313-6511-ABB0-47F5A654FA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10582" y="862463"/>
            <a:ext cx="2317763" cy="44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1219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/Number Slide 2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1">
            <a:extLst>
              <a:ext uri="{FF2B5EF4-FFF2-40B4-BE49-F238E27FC236}">
                <a16:creationId xmlns:a16="http://schemas.microsoft.com/office/drawing/2014/main" id="{6A0521A7-5F1B-7980-F2AE-5B989FE3DB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3497" y="6368196"/>
            <a:ext cx="848503" cy="30175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0" bIns="45720" rtlCol="0" anchor="ctr"/>
          <a:lstStyle>
            <a:lvl1pPr algn="l">
              <a:defRPr sz="1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0C084F2-D201-E347-BF86-12399B328807}" type="slidenum">
              <a:rPr lang="en-US" smtClean="0"/>
              <a:pPr/>
              <a:t>‹#›</a:t>
            </a:fld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3465F62-038B-A39A-A2DD-5FE593F87B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37863" y="789709"/>
            <a:ext cx="7796212" cy="1387794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Header or lead-in sentence, </a:t>
            </a:r>
            <a:br>
              <a:rPr lang="en-US" dirty="0"/>
            </a:br>
            <a:r>
              <a:rPr lang="en-US" dirty="0"/>
              <a:t>2 or less lines suggested.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DA0B07A4-5891-0E04-3D0C-39731B73B1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862" y="2443139"/>
            <a:ext cx="7796211" cy="3668754"/>
          </a:xfrm>
        </p:spPr>
        <p:txBody>
          <a:bodyPr/>
          <a:lstStyle>
            <a:lvl1pPr>
              <a:spcAft>
                <a:spcPts val="1200"/>
              </a:spcAft>
              <a:defRPr sz="2000">
                <a:solidFill>
                  <a:schemeClr val="bg1"/>
                </a:solidFill>
              </a:defRPr>
            </a:lvl1pPr>
            <a:lvl2pPr>
              <a:spcAft>
                <a:spcPts val="1200"/>
              </a:spcAft>
              <a:buClr>
                <a:srgbClr val="BFF2B5"/>
              </a:buClr>
              <a:defRPr sz="2000">
                <a:solidFill>
                  <a:schemeClr val="bg1"/>
                </a:solidFill>
              </a:defRPr>
            </a:lvl2pPr>
            <a:lvl3pPr>
              <a:spcAft>
                <a:spcPts val="1200"/>
              </a:spcAft>
              <a:buClr>
                <a:srgbClr val="BFF2B5"/>
              </a:buClr>
              <a:defRPr sz="2000">
                <a:solidFill>
                  <a:schemeClr val="bg1"/>
                </a:solidFill>
              </a:defRPr>
            </a:lvl3pPr>
            <a:lvl4pPr>
              <a:spcAft>
                <a:spcPts val="1200"/>
              </a:spcAft>
              <a:buClr>
                <a:srgbClr val="BFF2B5"/>
              </a:buClr>
              <a:defRPr sz="2000">
                <a:solidFill>
                  <a:schemeClr val="bg1"/>
                </a:solidFill>
              </a:defRPr>
            </a:lvl4pPr>
            <a:lvl5pPr>
              <a:spcAft>
                <a:spcPts val="1200"/>
              </a:spcAft>
              <a:buClr>
                <a:srgbClr val="BFF2B5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Graphic 8">
            <a:extLst>
              <a:ext uri="{FF2B5EF4-FFF2-40B4-BE49-F238E27FC236}">
                <a16:creationId xmlns:a16="http://schemas.microsoft.com/office/drawing/2014/main" id="{A9450769-13B8-F06D-1127-CBCB38AF1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10582" y="862463"/>
            <a:ext cx="2317763" cy="44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5439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/Number Slide 3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1">
            <a:extLst>
              <a:ext uri="{FF2B5EF4-FFF2-40B4-BE49-F238E27FC236}">
                <a16:creationId xmlns:a16="http://schemas.microsoft.com/office/drawing/2014/main" id="{800857F0-D8EE-C122-9E53-E868763D10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3497" y="6368196"/>
            <a:ext cx="848503" cy="30175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0" bIns="45720" rtlCol="0" anchor="ctr"/>
          <a:lstStyle>
            <a:lvl1pPr algn="l">
              <a:defRPr sz="1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0C084F2-D201-E347-BF86-12399B328807}" type="slidenum">
              <a:rPr lang="en-US" smtClean="0"/>
              <a:pPr/>
              <a:t>‹#›</a:t>
            </a:fld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932FC7-5D90-D8A7-9778-CAD0901732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37863" y="789709"/>
            <a:ext cx="7796212" cy="1387794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Header or lead-in sentence, </a:t>
            </a:r>
            <a:br>
              <a:rPr lang="en-US" dirty="0"/>
            </a:br>
            <a:r>
              <a:rPr lang="en-US" dirty="0"/>
              <a:t>2 or less lines suggested.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DC70B4EB-992F-9CB7-146F-88B482003E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862" y="2443139"/>
            <a:ext cx="7796211" cy="3668754"/>
          </a:xfrm>
        </p:spPr>
        <p:txBody>
          <a:bodyPr/>
          <a:lstStyle>
            <a:lvl1pPr>
              <a:spcAft>
                <a:spcPts val="1200"/>
              </a:spcAft>
              <a:defRPr sz="2000">
                <a:solidFill>
                  <a:schemeClr val="bg1"/>
                </a:solidFill>
              </a:defRPr>
            </a:lvl1pPr>
            <a:lvl2pPr>
              <a:spcAft>
                <a:spcPts val="1200"/>
              </a:spcAft>
              <a:buClr>
                <a:srgbClr val="BFF2B5"/>
              </a:buClr>
              <a:defRPr sz="2000">
                <a:solidFill>
                  <a:schemeClr val="bg1"/>
                </a:solidFill>
              </a:defRPr>
            </a:lvl2pPr>
            <a:lvl3pPr>
              <a:spcAft>
                <a:spcPts val="1200"/>
              </a:spcAft>
              <a:buClr>
                <a:srgbClr val="BFF2B5"/>
              </a:buClr>
              <a:defRPr sz="2000">
                <a:solidFill>
                  <a:schemeClr val="bg1"/>
                </a:solidFill>
              </a:defRPr>
            </a:lvl3pPr>
            <a:lvl4pPr>
              <a:spcAft>
                <a:spcPts val="1200"/>
              </a:spcAft>
              <a:buClr>
                <a:srgbClr val="BFF2B5"/>
              </a:buClr>
              <a:defRPr sz="2000">
                <a:solidFill>
                  <a:schemeClr val="bg1"/>
                </a:solidFill>
              </a:defRPr>
            </a:lvl4pPr>
            <a:lvl5pPr>
              <a:spcAft>
                <a:spcPts val="1200"/>
              </a:spcAft>
              <a:buClr>
                <a:srgbClr val="BFF2B5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Graphic 8">
            <a:extLst>
              <a:ext uri="{FF2B5EF4-FFF2-40B4-BE49-F238E27FC236}">
                <a16:creationId xmlns:a16="http://schemas.microsoft.com/office/drawing/2014/main" id="{4C5A0472-D106-4595-F8B3-C8D9EC875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10582" y="862463"/>
            <a:ext cx="2317763" cy="44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0383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/Number Slide 3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1">
            <a:extLst>
              <a:ext uri="{FF2B5EF4-FFF2-40B4-BE49-F238E27FC236}">
                <a16:creationId xmlns:a16="http://schemas.microsoft.com/office/drawing/2014/main" id="{A04C11FB-24CA-45D8-C634-B5259986DD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3497" y="6368196"/>
            <a:ext cx="848503" cy="30175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0C084F2-D201-E347-BF86-12399B3288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A941815-D33C-CC13-9F3A-6F71CBFB64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37863" y="789709"/>
            <a:ext cx="7796212" cy="1387794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Header or lead-in sentence, </a:t>
            </a:r>
            <a:br>
              <a:rPr lang="en-US" dirty="0"/>
            </a:br>
            <a:r>
              <a:rPr lang="en-US" dirty="0"/>
              <a:t>2 or less lines suggested.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936AC3E-09B3-282E-B36A-03DB950CEF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862" y="2443139"/>
            <a:ext cx="7796211" cy="3668754"/>
          </a:xfrm>
        </p:spPr>
        <p:txBody>
          <a:bodyPr/>
          <a:lstStyle>
            <a:lvl1pPr>
              <a:spcAft>
                <a:spcPts val="1200"/>
              </a:spcAft>
              <a:defRPr sz="2000">
                <a:solidFill>
                  <a:schemeClr val="bg1"/>
                </a:solidFill>
              </a:defRPr>
            </a:lvl1pPr>
            <a:lvl2pPr>
              <a:spcAft>
                <a:spcPts val="1200"/>
              </a:spcAft>
              <a:buClr>
                <a:srgbClr val="BFF2B5"/>
              </a:buClr>
              <a:defRPr sz="2000">
                <a:solidFill>
                  <a:schemeClr val="bg1"/>
                </a:solidFill>
              </a:defRPr>
            </a:lvl2pPr>
            <a:lvl3pPr>
              <a:spcAft>
                <a:spcPts val="1200"/>
              </a:spcAft>
              <a:buClr>
                <a:srgbClr val="BFF2B5"/>
              </a:buClr>
              <a:defRPr sz="2000">
                <a:solidFill>
                  <a:schemeClr val="bg1"/>
                </a:solidFill>
              </a:defRPr>
            </a:lvl3pPr>
            <a:lvl4pPr>
              <a:spcAft>
                <a:spcPts val="1200"/>
              </a:spcAft>
              <a:buClr>
                <a:srgbClr val="BFF2B5"/>
              </a:buClr>
              <a:defRPr sz="2000">
                <a:solidFill>
                  <a:schemeClr val="bg1"/>
                </a:solidFill>
              </a:defRPr>
            </a:lvl4pPr>
            <a:lvl5pPr>
              <a:spcAft>
                <a:spcPts val="1200"/>
              </a:spcAft>
              <a:buClr>
                <a:srgbClr val="BFF2B5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Graphic 8">
            <a:extLst>
              <a:ext uri="{FF2B5EF4-FFF2-40B4-BE49-F238E27FC236}">
                <a16:creationId xmlns:a16="http://schemas.microsoft.com/office/drawing/2014/main" id="{20A340C8-B0B7-DA12-8AF8-2D26FDBD96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10582" y="862463"/>
            <a:ext cx="2317763" cy="44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2114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/Number Slide 4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11">
            <a:extLst>
              <a:ext uri="{FF2B5EF4-FFF2-40B4-BE49-F238E27FC236}">
                <a16:creationId xmlns:a16="http://schemas.microsoft.com/office/drawing/2014/main" id="{7EE480A7-0D7C-4A56-40C5-6E72B55FDF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3497" y="6368196"/>
            <a:ext cx="848503" cy="3017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0C084F2-D201-E347-BF86-12399B32880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F920D39-36BC-5A30-84F8-BDF7EF0E02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65772" y="6241775"/>
            <a:ext cx="2254937" cy="42817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24644C4-BCE5-F520-608D-0BFF4270F1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4159" y="537158"/>
            <a:ext cx="9129337" cy="1387794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Header or lead-in sentence, </a:t>
            </a:r>
            <a:br>
              <a:rPr lang="en-US" dirty="0"/>
            </a:br>
            <a:r>
              <a:rPr lang="en-US" dirty="0"/>
              <a:t>2 or less lines suggested.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3070082B-BD67-4422-F613-3A71C2ABCF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14159" y="2190588"/>
            <a:ext cx="9129337" cy="3668754"/>
          </a:xfrm>
        </p:spPr>
        <p:txBody>
          <a:bodyPr/>
          <a:lstStyle>
            <a:lvl1pPr>
              <a:spcAft>
                <a:spcPts val="1200"/>
              </a:spcAft>
              <a:defRPr sz="2000">
                <a:solidFill>
                  <a:schemeClr val="accent3">
                    <a:lumMod val="75000"/>
                  </a:schemeClr>
                </a:solidFill>
              </a:defRPr>
            </a:lvl1pPr>
            <a:lvl2pPr>
              <a:spcAft>
                <a:spcPts val="1200"/>
              </a:spcAft>
              <a:buClr>
                <a:schemeClr val="accent1"/>
              </a:buClr>
              <a:defRPr sz="2000">
                <a:solidFill>
                  <a:schemeClr val="accent3">
                    <a:lumMod val="75000"/>
                  </a:schemeClr>
                </a:solidFill>
              </a:defRPr>
            </a:lvl2pPr>
            <a:lvl3pPr>
              <a:spcAft>
                <a:spcPts val="1200"/>
              </a:spcAft>
              <a:buClr>
                <a:schemeClr val="accent1"/>
              </a:buClr>
              <a:defRPr sz="2000">
                <a:solidFill>
                  <a:schemeClr val="accent3">
                    <a:lumMod val="75000"/>
                  </a:schemeClr>
                </a:solidFill>
              </a:defRPr>
            </a:lvl3pPr>
            <a:lvl4pPr>
              <a:spcAft>
                <a:spcPts val="1200"/>
              </a:spcAft>
              <a:buClr>
                <a:schemeClr val="accent1"/>
              </a:buClr>
              <a:defRPr sz="2000">
                <a:solidFill>
                  <a:schemeClr val="accent3">
                    <a:lumMod val="75000"/>
                  </a:schemeClr>
                </a:solidFill>
              </a:defRPr>
            </a:lvl4pPr>
            <a:lvl5pPr>
              <a:spcAft>
                <a:spcPts val="1200"/>
              </a:spcAft>
              <a:buClr>
                <a:schemeClr val="accent1"/>
              </a:buClr>
              <a:defRPr sz="2000">
                <a:solidFill>
                  <a:schemeClr val="accent3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17054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/Number Slide 4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11">
            <a:extLst>
              <a:ext uri="{FF2B5EF4-FFF2-40B4-BE49-F238E27FC236}">
                <a16:creationId xmlns:a16="http://schemas.microsoft.com/office/drawing/2014/main" id="{7EE480A7-0D7C-4A56-40C5-6E72B55FDF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3497" y="6368196"/>
            <a:ext cx="848503" cy="30175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0" bIns="45720" rtlCol="0" anchor="ctr"/>
          <a:lstStyle>
            <a:lvl1pPr algn="l">
              <a:defRPr sz="1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0C084F2-D201-E347-BF86-12399B328807}" type="slidenum">
              <a:rPr lang="en-US" smtClean="0"/>
              <a:pPr/>
              <a:t>‹#›</a:t>
            </a:fld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B2A20E7-E356-57A0-AF3A-145CFDADB1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4159" y="537158"/>
            <a:ext cx="9129337" cy="1387794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Header or lead-in sentence, </a:t>
            </a:r>
            <a:br>
              <a:rPr lang="en-US" dirty="0"/>
            </a:br>
            <a:r>
              <a:rPr lang="en-US" dirty="0"/>
              <a:t>2 or less lines suggested.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D334664-871D-AF77-6D75-842B801B14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14159" y="2190588"/>
            <a:ext cx="9129337" cy="3668754"/>
          </a:xfrm>
        </p:spPr>
        <p:txBody>
          <a:bodyPr/>
          <a:lstStyle>
            <a:lvl1pPr>
              <a:spcAft>
                <a:spcPts val="1200"/>
              </a:spcAft>
              <a:defRPr sz="2000">
                <a:solidFill>
                  <a:schemeClr val="bg1"/>
                </a:solidFill>
              </a:defRPr>
            </a:lvl1pPr>
            <a:lvl2pPr>
              <a:spcAft>
                <a:spcPts val="1200"/>
              </a:spcAft>
              <a:buClr>
                <a:srgbClr val="BFF2B5"/>
              </a:buClr>
              <a:defRPr sz="2000">
                <a:solidFill>
                  <a:schemeClr val="bg1"/>
                </a:solidFill>
              </a:defRPr>
            </a:lvl2pPr>
            <a:lvl3pPr>
              <a:spcAft>
                <a:spcPts val="1200"/>
              </a:spcAft>
              <a:buClr>
                <a:srgbClr val="BFF2B5"/>
              </a:buClr>
              <a:defRPr sz="2000">
                <a:solidFill>
                  <a:schemeClr val="bg1"/>
                </a:solidFill>
              </a:defRPr>
            </a:lvl3pPr>
            <a:lvl4pPr>
              <a:spcAft>
                <a:spcPts val="1200"/>
              </a:spcAft>
              <a:buClr>
                <a:srgbClr val="BFF2B5"/>
              </a:buClr>
              <a:defRPr sz="2000">
                <a:solidFill>
                  <a:schemeClr val="bg1"/>
                </a:solidFill>
              </a:defRPr>
            </a:lvl4pPr>
            <a:lvl5pPr>
              <a:spcAft>
                <a:spcPts val="1200"/>
              </a:spcAft>
              <a:buClr>
                <a:srgbClr val="BFF2B5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Graphic 6">
            <a:extLst>
              <a:ext uri="{FF2B5EF4-FFF2-40B4-BE49-F238E27FC236}">
                <a16:creationId xmlns:a16="http://schemas.microsoft.com/office/drawing/2014/main" id="{55179C8C-12F5-397A-9963-1F10434068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65772" y="6241775"/>
            <a:ext cx="2254937" cy="42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7273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/Number Slide 4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11">
            <a:extLst>
              <a:ext uri="{FF2B5EF4-FFF2-40B4-BE49-F238E27FC236}">
                <a16:creationId xmlns:a16="http://schemas.microsoft.com/office/drawing/2014/main" id="{7EE480A7-0D7C-4A56-40C5-6E72B55FDF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3497" y="6368196"/>
            <a:ext cx="848503" cy="301756"/>
          </a:xfrm>
          <a:prstGeom prst="rect">
            <a:avLst/>
          </a:prstGeom>
          <a:solidFill>
            <a:srgbClr val="FAFDFF"/>
          </a:solidFill>
        </p:spPr>
        <p:txBody>
          <a:bodyPr vert="horz" lIns="91440" tIns="45720" rIns="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0C084F2-D201-E347-BF86-12399B3288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8E6697F-4074-2E0A-A61D-81AF9B6340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4159" y="537158"/>
            <a:ext cx="9129337" cy="1387794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Header or lead-in sentence, </a:t>
            </a:r>
            <a:br>
              <a:rPr lang="en-US" dirty="0"/>
            </a:br>
            <a:r>
              <a:rPr lang="en-US" dirty="0"/>
              <a:t>2 or less lines suggested.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9B9E5F12-E70E-EC3A-B44A-57F9AA14F9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14159" y="2190588"/>
            <a:ext cx="9129337" cy="3668754"/>
          </a:xfrm>
        </p:spPr>
        <p:txBody>
          <a:bodyPr/>
          <a:lstStyle>
            <a:lvl1pPr>
              <a:spcAft>
                <a:spcPts val="1200"/>
              </a:spcAft>
              <a:defRPr sz="2000">
                <a:solidFill>
                  <a:schemeClr val="bg1"/>
                </a:solidFill>
              </a:defRPr>
            </a:lvl1pPr>
            <a:lvl2pPr>
              <a:spcAft>
                <a:spcPts val="1200"/>
              </a:spcAft>
              <a:buClr>
                <a:srgbClr val="BFF2B5"/>
              </a:buClr>
              <a:defRPr sz="2000">
                <a:solidFill>
                  <a:schemeClr val="bg1"/>
                </a:solidFill>
              </a:defRPr>
            </a:lvl2pPr>
            <a:lvl3pPr>
              <a:spcAft>
                <a:spcPts val="1200"/>
              </a:spcAft>
              <a:buClr>
                <a:srgbClr val="BFF2B5"/>
              </a:buClr>
              <a:defRPr sz="2000">
                <a:solidFill>
                  <a:schemeClr val="bg1"/>
                </a:solidFill>
              </a:defRPr>
            </a:lvl3pPr>
            <a:lvl4pPr>
              <a:spcAft>
                <a:spcPts val="1200"/>
              </a:spcAft>
              <a:buClr>
                <a:srgbClr val="BFF2B5"/>
              </a:buClr>
              <a:defRPr sz="2000">
                <a:solidFill>
                  <a:schemeClr val="bg1"/>
                </a:solidFill>
              </a:defRPr>
            </a:lvl4pPr>
            <a:lvl5pPr>
              <a:spcAft>
                <a:spcPts val="1200"/>
              </a:spcAft>
              <a:buClr>
                <a:srgbClr val="BFF2B5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Graphic 6">
            <a:extLst>
              <a:ext uri="{FF2B5EF4-FFF2-40B4-BE49-F238E27FC236}">
                <a16:creationId xmlns:a16="http://schemas.microsoft.com/office/drawing/2014/main" id="{7375029F-3EA9-545E-73F1-6239453BF9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65772" y="6241775"/>
            <a:ext cx="2254937" cy="42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2673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/Number Slide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1">
            <a:extLst>
              <a:ext uri="{FF2B5EF4-FFF2-40B4-BE49-F238E27FC236}">
                <a16:creationId xmlns:a16="http://schemas.microsoft.com/office/drawing/2014/main" id="{8A55ADD0-247F-BEA3-A80C-551DBC8E71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3497" y="6368196"/>
            <a:ext cx="848503" cy="3017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0C084F2-D201-E347-BF86-12399B3288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45E8D17-DAC9-78C6-DBB2-945E13BC9A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65822" y="3581024"/>
            <a:ext cx="7796212" cy="69027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95000"/>
              </a:lnSpc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Header, 1 Line Suggested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5C1911F-6603-B943-AB22-3B1B28F524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65822" y="532261"/>
            <a:ext cx="7796212" cy="690275"/>
          </a:xfrm>
        </p:spPr>
        <p:txBody>
          <a:bodyPr anchor="b">
            <a:noAutofit/>
          </a:bodyPr>
          <a:lstStyle>
            <a:lvl1pPr>
              <a:lnSpc>
                <a:spcPct val="95000"/>
              </a:lnSpc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Header, 1 Line Suggested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46D876B-D1ED-CAE4-EBC7-4721040A49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65822" y="1375024"/>
            <a:ext cx="7796212" cy="1901952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 sz="2000">
                <a:solidFill>
                  <a:schemeClr val="accent3">
                    <a:lumMod val="75000"/>
                  </a:schemeClr>
                </a:solidFill>
              </a:defRPr>
            </a:lvl1pPr>
            <a:lvl2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sz="2000">
                <a:solidFill>
                  <a:schemeClr val="accent3">
                    <a:lumMod val="75000"/>
                  </a:schemeClr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sz="2000">
                <a:solidFill>
                  <a:schemeClr val="accent3">
                    <a:lumMod val="75000"/>
                  </a:schemeClr>
                </a:solidFill>
              </a:defRPr>
            </a:lvl3pPr>
            <a:lvl4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sz="2000">
                <a:solidFill>
                  <a:schemeClr val="accent3">
                    <a:lumMod val="75000"/>
                  </a:schemeClr>
                </a:solidFill>
              </a:defRPr>
            </a:lvl4pPr>
            <a:lvl5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sz="2000">
                <a:solidFill>
                  <a:schemeClr val="accent3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E0BA2D5A-4187-81A9-BC10-63B82992FD4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65822" y="4423786"/>
            <a:ext cx="7796212" cy="1901952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 sz="2000">
                <a:solidFill>
                  <a:schemeClr val="accent3">
                    <a:lumMod val="75000"/>
                  </a:schemeClr>
                </a:solidFill>
              </a:defRPr>
            </a:lvl1pPr>
            <a:lvl2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sz="2000">
                <a:solidFill>
                  <a:schemeClr val="accent3">
                    <a:lumMod val="75000"/>
                  </a:schemeClr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sz="2000">
                <a:solidFill>
                  <a:schemeClr val="accent3">
                    <a:lumMod val="75000"/>
                  </a:schemeClr>
                </a:solidFill>
              </a:defRPr>
            </a:lvl3pPr>
            <a:lvl4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sz="2000">
                <a:solidFill>
                  <a:schemeClr val="accent3">
                    <a:lumMod val="75000"/>
                  </a:schemeClr>
                </a:solidFill>
              </a:defRPr>
            </a:lvl4pPr>
            <a:lvl5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sz="2000">
                <a:solidFill>
                  <a:schemeClr val="accent3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Graphic 6">
            <a:extLst>
              <a:ext uri="{FF2B5EF4-FFF2-40B4-BE49-F238E27FC236}">
                <a16:creationId xmlns:a16="http://schemas.microsoft.com/office/drawing/2014/main" id="{2D0F3E4F-0A84-AB61-99E6-639A7A4A8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65772" y="6241775"/>
            <a:ext cx="2254937" cy="42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8130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/Number Slide 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1">
            <a:extLst>
              <a:ext uri="{FF2B5EF4-FFF2-40B4-BE49-F238E27FC236}">
                <a16:creationId xmlns:a16="http://schemas.microsoft.com/office/drawing/2014/main" id="{47E8F4AE-9CB5-B7F7-BA79-A49496DE38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3497" y="6368196"/>
            <a:ext cx="848503" cy="3017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0C084F2-D201-E347-BF86-12399B3288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89D6FB0-033E-BA24-6DBE-28EE97ABCD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538538" y="857250"/>
            <a:ext cx="7796212" cy="5185410"/>
          </a:xfrm>
        </p:spPr>
        <p:txBody>
          <a:bodyPr anchor="ctr"/>
          <a:lstStyle>
            <a:lvl1pPr>
              <a:spcBef>
                <a:spcPts val="0"/>
              </a:spcBef>
              <a:spcAft>
                <a:spcPts val="600"/>
              </a:spcAft>
              <a:defRPr sz="2400">
                <a:solidFill>
                  <a:schemeClr val="accent3">
                    <a:lumMod val="75000"/>
                  </a:schemeClr>
                </a:solidFill>
              </a:defRPr>
            </a:lvl1pPr>
            <a:lvl2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sz="2400">
                <a:solidFill>
                  <a:schemeClr val="accent3">
                    <a:lumMod val="75000"/>
                  </a:schemeClr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sz="2400">
                <a:solidFill>
                  <a:schemeClr val="accent3">
                    <a:lumMod val="75000"/>
                  </a:schemeClr>
                </a:solidFill>
              </a:defRPr>
            </a:lvl3pPr>
            <a:lvl4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sz="2400">
                <a:solidFill>
                  <a:schemeClr val="accent3">
                    <a:lumMod val="75000"/>
                  </a:schemeClr>
                </a:solidFill>
              </a:defRPr>
            </a:lvl4pPr>
            <a:lvl5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sz="2400">
                <a:solidFill>
                  <a:schemeClr val="accent3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Graphic 6">
            <a:extLst>
              <a:ext uri="{FF2B5EF4-FFF2-40B4-BE49-F238E27FC236}">
                <a16:creationId xmlns:a16="http://schemas.microsoft.com/office/drawing/2014/main" id="{A0794728-DE2F-5471-CC5D-B0F80F475B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65772" y="6241775"/>
            <a:ext cx="2254937" cy="42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116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887DB157-AE33-DE08-2984-C62BFD1BC8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7087" y="3796286"/>
            <a:ext cx="6798664" cy="799344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2800" b="1" i="0">
                <a:solidFill>
                  <a:srgbClr val="BFF2B5"/>
                </a:solidFill>
              </a:defRPr>
            </a:lvl1pPr>
          </a:lstStyle>
          <a:p>
            <a:pPr lvl="0"/>
            <a:r>
              <a:rPr lang="en-US" dirty="0"/>
              <a:t>Subtitle, 2 Lines or Less Suggested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CB495D0-197F-14AA-B5A8-D2F37ABD56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7088" y="5004477"/>
            <a:ext cx="4366014" cy="102379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Presenter Name(s), 3 Lines or Less Suggested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1404B405-FE00-C27C-3882-DD8E709C71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331570"/>
            <a:ext cx="1634836" cy="307777"/>
          </a:xfrm>
          <a:solidFill>
            <a:schemeClr val="bg1"/>
          </a:solidFill>
        </p:spPr>
        <p:txBody>
          <a:bodyPr wrap="none" lIns="1152144" anchor="ctr">
            <a:spAutoFit/>
          </a:bodyPr>
          <a:lstStyle>
            <a:lvl1pPr algn="l"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8DECB3A-A776-BBF0-91F4-39BA4C283E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087" y="740578"/>
            <a:ext cx="5752129" cy="2875754"/>
          </a:xfrm>
        </p:spPr>
        <p:txBody>
          <a:bodyPr anchor="b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Title, 3 Lines or </a:t>
            </a:r>
            <a:br>
              <a:rPr lang="en-US" dirty="0"/>
            </a:br>
            <a:r>
              <a:rPr lang="en-US" dirty="0"/>
              <a:t>Less Suggested</a:t>
            </a:r>
          </a:p>
        </p:txBody>
      </p:sp>
      <p:pic>
        <p:nvPicPr>
          <p:cNvPr id="5" name="Graphic 7">
            <a:extLst>
              <a:ext uri="{FF2B5EF4-FFF2-40B4-BE49-F238E27FC236}">
                <a16:creationId xmlns:a16="http://schemas.microsoft.com/office/drawing/2014/main" id="{74834D02-D209-6E0F-9D4D-1AD9619B9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348870" y="285741"/>
            <a:ext cx="2395329" cy="45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1066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/Number Slide 7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61E66D5-BFC8-D7E6-FBB3-C7B97E296C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4419600" y="3808652"/>
            <a:ext cx="7772400" cy="3049348"/>
          </a:xfrm>
          <a:prstGeom prst="rect">
            <a:avLst/>
          </a:prstGeom>
        </p:spPr>
      </p:pic>
      <p:sp>
        <p:nvSpPr>
          <p:cNvPr id="4" name="Slide Number Placeholder 11">
            <a:extLst>
              <a:ext uri="{FF2B5EF4-FFF2-40B4-BE49-F238E27FC236}">
                <a16:creationId xmlns:a16="http://schemas.microsoft.com/office/drawing/2014/main" id="{28243A2A-70C4-435F-8E46-A1FA63DCC6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3497" y="6368196"/>
            <a:ext cx="848503" cy="301756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0" bIns="45720" rtlCol="0" anchor="ctr"/>
          <a:lstStyle>
            <a:lvl1pPr algn="l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0C084F2-D201-E347-BF86-12399B3288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252FD11-D925-CA37-F6DF-59B24B8A280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48502" y="857250"/>
            <a:ext cx="10486248" cy="5185410"/>
          </a:xfrm>
        </p:spPr>
        <p:txBody>
          <a:bodyPr anchor="ctr"/>
          <a:lstStyle>
            <a:lvl1pPr>
              <a:spcBef>
                <a:spcPts val="0"/>
              </a:spcBef>
              <a:spcAft>
                <a:spcPts val="600"/>
              </a:spcAft>
              <a:defRPr sz="2400" b="1">
                <a:solidFill>
                  <a:schemeClr val="accent3">
                    <a:lumMod val="75000"/>
                  </a:schemeClr>
                </a:solidFill>
              </a:defRPr>
            </a:lvl1pPr>
            <a:lvl2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sz="2400">
                <a:solidFill>
                  <a:schemeClr val="accent3">
                    <a:lumMod val="75000"/>
                  </a:schemeClr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sz="2400">
                <a:solidFill>
                  <a:schemeClr val="accent3">
                    <a:lumMod val="75000"/>
                  </a:schemeClr>
                </a:solidFill>
              </a:defRPr>
            </a:lvl3pPr>
            <a:lvl4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sz="2400">
                <a:solidFill>
                  <a:schemeClr val="accent3">
                    <a:lumMod val="75000"/>
                  </a:schemeClr>
                </a:solidFill>
              </a:defRPr>
            </a:lvl4pPr>
            <a:lvl5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sz="2400">
                <a:solidFill>
                  <a:schemeClr val="accent3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Graphic 6">
            <a:extLst>
              <a:ext uri="{FF2B5EF4-FFF2-40B4-BE49-F238E27FC236}">
                <a16:creationId xmlns:a16="http://schemas.microsoft.com/office/drawing/2014/main" id="{FF448C41-4074-DF57-04D2-81A65BBF29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65772" y="6241775"/>
            <a:ext cx="2254937" cy="42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9195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/Number Slide 7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B60221-675E-09D7-69BF-34AC9512EB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4419600" y="3808652"/>
            <a:ext cx="7772400" cy="3049348"/>
          </a:xfrm>
          <a:prstGeom prst="rect">
            <a:avLst/>
          </a:prstGeom>
        </p:spPr>
      </p:pic>
      <p:sp>
        <p:nvSpPr>
          <p:cNvPr id="2" name="Slide Number Placeholder 11">
            <a:extLst>
              <a:ext uri="{FF2B5EF4-FFF2-40B4-BE49-F238E27FC236}">
                <a16:creationId xmlns:a16="http://schemas.microsoft.com/office/drawing/2014/main" id="{BDB55ECF-D789-FD6B-EA0B-3D369AB807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3497" y="6368196"/>
            <a:ext cx="848503" cy="30175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0" bIns="45720" rtlCol="0" anchor="ctr"/>
          <a:lstStyle>
            <a:lvl1pPr algn="l">
              <a:defRPr sz="1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0C084F2-D201-E347-BF86-12399B328807}" type="slidenum">
              <a:rPr lang="en-US" smtClean="0"/>
              <a:pPr/>
              <a:t>‹#›</a:t>
            </a:fld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A90ADFB3-206A-DD61-F992-656FC944C44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48502" y="857250"/>
            <a:ext cx="10486248" cy="5185410"/>
          </a:xfrm>
        </p:spPr>
        <p:txBody>
          <a:bodyPr anchor="ctr"/>
          <a:lstStyle>
            <a:lvl1pPr>
              <a:spcBef>
                <a:spcPts val="0"/>
              </a:spcBef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600"/>
              </a:spcAft>
              <a:buClr>
                <a:srgbClr val="BFF2B5"/>
              </a:buClr>
              <a:defRPr sz="24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buClr>
                <a:srgbClr val="BFF2B5"/>
              </a:buClr>
              <a:defRPr sz="24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spcAft>
                <a:spcPts val="600"/>
              </a:spcAft>
              <a:buClr>
                <a:srgbClr val="BFF2B5"/>
              </a:buClr>
              <a:defRPr sz="24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spcAft>
                <a:spcPts val="600"/>
              </a:spcAft>
              <a:buClr>
                <a:srgbClr val="BFF2B5"/>
              </a:buCl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Graphic 6">
            <a:extLst>
              <a:ext uri="{FF2B5EF4-FFF2-40B4-BE49-F238E27FC236}">
                <a16:creationId xmlns:a16="http://schemas.microsoft.com/office/drawing/2014/main" id="{E59E906E-A41B-678B-1073-BBD308E4C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65772" y="6241775"/>
            <a:ext cx="2254937" cy="42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7298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/Number Slide 7C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E21BB8-5F47-2B3F-B190-FCFBCD4F19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4419600" y="3808652"/>
            <a:ext cx="7772400" cy="3049348"/>
          </a:xfrm>
          <a:prstGeom prst="rect">
            <a:avLst/>
          </a:prstGeom>
        </p:spPr>
      </p:pic>
      <p:sp>
        <p:nvSpPr>
          <p:cNvPr id="2" name="Slide Number Placeholder 11">
            <a:extLst>
              <a:ext uri="{FF2B5EF4-FFF2-40B4-BE49-F238E27FC236}">
                <a16:creationId xmlns:a16="http://schemas.microsoft.com/office/drawing/2014/main" id="{B027F508-3527-F497-AA75-E86A65CAB7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3497" y="6368196"/>
            <a:ext cx="848503" cy="30175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0C084F2-D201-E347-BF86-12399B3288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36AD57C-2011-C284-65C9-5CD14F576AC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48502" y="857250"/>
            <a:ext cx="10486248" cy="5185410"/>
          </a:xfrm>
        </p:spPr>
        <p:txBody>
          <a:bodyPr anchor="ctr"/>
          <a:lstStyle>
            <a:lvl1pPr>
              <a:spcBef>
                <a:spcPts val="0"/>
              </a:spcBef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600"/>
              </a:spcAft>
              <a:buClr>
                <a:srgbClr val="BFF2B5"/>
              </a:buClr>
              <a:defRPr sz="24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buClr>
                <a:srgbClr val="BFF2B5"/>
              </a:buClr>
              <a:defRPr sz="24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spcAft>
                <a:spcPts val="600"/>
              </a:spcAft>
              <a:buClr>
                <a:srgbClr val="BFF2B5"/>
              </a:buClr>
              <a:defRPr sz="24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spcAft>
                <a:spcPts val="600"/>
              </a:spcAft>
              <a:buClr>
                <a:srgbClr val="BFF2B5"/>
              </a:buCl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Graphic 6">
            <a:extLst>
              <a:ext uri="{FF2B5EF4-FFF2-40B4-BE49-F238E27FC236}">
                <a16:creationId xmlns:a16="http://schemas.microsoft.com/office/drawing/2014/main" id="{FE6DFDEB-0C35-43DE-4BE2-8B6D7090A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65772" y="6241775"/>
            <a:ext cx="2254937" cy="42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9298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Text 1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1">
            <a:extLst>
              <a:ext uri="{FF2B5EF4-FFF2-40B4-BE49-F238E27FC236}">
                <a16:creationId xmlns:a16="http://schemas.microsoft.com/office/drawing/2014/main" id="{BD08DE9A-42B8-F8AE-5D81-1E6CDE3426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3497" y="6368196"/>
            <a:ext cx="848503" cy="3017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0C084F2-D201-E347-BF86-12399B3288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2917D5-93D9-CB95-10A2-398F24F2A3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38537" y="997182"/>
            <a:ext cx="7804959" cy="5143500"/>
          </a:xfrm>
        </p:spPr>
        <p:txBody>
          <a:bodyPr anchor="ctr"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Graphic 8">
            <a:extLst>
              <a:ext uri="{FF2B5EF4-FFF2-40B4-BE49-F238E27FC236}">
                <a16:creationId xmlns:a16="http://schemas.microsoft.com/office/drawing/2014/main" id="{4B6C9DFB-16A9-E322-FB64-FB138569CC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559354" y="335143"/>
            <a:ext cx="2317759" cy="44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5233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Text 1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11">
            <a:extLst>
              <a:ext uri="{FF2B5EF4-FFF2-40B4-BE49-F238E27FC236}">
                <a16:creationId xmlns:a16="http://schemas.microsoft.com/office/drawing/2014/main" id="{6D3D0088-1277-A89E-F68C-FCA571EF80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3497" y="6368196"/>
            <a:ext cx="848503" cy="30175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0" bIns="45720" rtlCol="0" anchor="ctr"/>
          <a:lstStyle>
            <a:lvl1pPr algn="l">
              <a:defRPr sz="1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0C084F2-D201-E347-BF86-12399B328807}" type="slidenum">
              <a:rPr lang="en-US" smtClean="0"/>
              <a:pPr/>
              <a:t>‹#›</a:t>
            </a:fld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637BC5FC-8196-29B9-59E7-293E81E1E7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38537" y="997182"/>
            <a:ext cx="7804959" cy="5143500"/>
          </a:xfrm>
        </p:spPr>
        <p:txBody>
          <a:bodyPr anchor="ctr"/>
          <a:lstStyle>
            <a:lvl1pPr>
              <a:defRPr b="1">
                <a:solidFill>
                  <a:schemeClr val="bg1"/>
                </a:solidFill>
              </a:defRPr>
            </a:lvl1pPr>
            <a:lvl2pPr>
              <a:buClr>
                <a:srgbClr val="BFF2B5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BFF2B5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BFF2B5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BFF2B5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Graphic 8">
            <a:extLst>
              <a:ext uri="{FF2B5EF4-FFF2-40B4-BE49-F238E27FC236}">
                <a16:creationId xmlns:a16="http://schemas.microsoft.com/office/drawing/2014/main" id="{991C0D1C-E78A-D8BA-DC4C-4A0F6EF06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559352" y="335143"/>
            <a:ext cx="2317763" cy="44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0460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Text 1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1">
            <a:extLst>
              <a:ext uri="{FF2B5EF4-FFF2-40B4-BE49-F238E27FC236}">
                <a16:creationId xmlns:a16="http://schemas.microsoft.com/office/drawing/2014/main" id="{BD08DE9A-42B8-F8AE-5D81-1E6CDE3426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3497" y="6368196"/>
            <a:ext cx="848503" cy="3017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0C084F2-D201-E347-BF86-12399B3288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668C63B-755C-A799-FE8C-D6C17E852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8538" y="946675"/>
            <a:ext cx="7815262" cy="90538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283A2E84-AD80-179A-4855-2F731D0028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38537" y="1957388"/>
            <a:ext cx="7804959" cy="4252912"/>
          </a:xfrm>
        </p:spPr>
        <p:txBody>
          <a:bodyPr anchor="t"/>
          <a:lstStyle>
            <a:lvl1pPr>
              <a:defRPr b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Graphic 8">
            <a:extLst>
              <a:ext uri="{FF2B5EF4-FFF2-40B4-BE49-F238E27FC236}">
                <a16:creationId xmlns:a16="http://schemas.microsoft.com/office/drawing/2014/main" id="{77EBF993-33DD-0B81-8BDA-2F765C333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559354" y="335143"/>
            <a:ext cx="2317759" cy="44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4007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Text 1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11">
            <a:extLst>
              <a:ext uri="{FF2B5EF4-FFF2-40B4-BE49-F238E27FC236}">
                <a16:creationId xmlns:a16="http://schemas.microsoft.com/office/drawing/2014/main" id="{6D3D0088-1277-A89E-F68C-FCA571EF80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3497" y="6368196"/>
            <a:ext cx="848503" cy="30175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0" bIns="45720" rtlCol="0" anchor="ctr"/>
          <a:lstStyle>
            <a:lvl1pPr algn="l">
              <a:defRPr sz="1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0C084F2-D201-E347-BF86-12399B328807}" type="slidenum">
              <a:rPr lang="en-US" smtClean="0"/>
              <a:pPr/>
              <a:t>‹#›</a:t>
            </a:fld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E8E56BF-FA0D-A588-13B2-B19D84BFC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8538" y="946675"/>
            <a:ext cx="7815262" cy="905381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EE31B94B-B9AC-75F4-919A-6E691A73AD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38537" y="1957388"/>
            <a:ext cx="7804959" cy="4252912"/>
          </a:xfrm>
        </p:spPr>
        <p:txBody>
          <a:bodyPr anchor="t"/>
          <a:lstStyle>
            <a:lvl1pPr>
              <a:defRPr b="0">
                <a:solidFill>
                  <a:schemeClr val="bg1"/>
                </a:solidFill>
              </a:defRPr>
            </a:lvl1pPr>
            <a:lvl2pPr>
              <a:buClr>
                <a:srgbClr val="BFF2B5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BFF2B5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BFF2B5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BFF2B5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Graphic 8">
            <a:extLst>
              <a:ext uri="{FF2B5EF4-FFF2-40B4-BE49-F238E27FC236}">
                <a16:creationId xmlns:a16="http://schemas.microsoft.com/office/drawing/2014/main" id="{F55EA547-0352-695F-DFC4-5A6733EC20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559352" y="335143"/>
            <a:ext cx="2317763" cy="44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965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Text 2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E21BB8-5F47-2B3F-B190-FCFBCD4F19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4419600" y="3808652"/>
            <a:ext cx="7772400" cy="3049348"/>
          </a:xfrm>
          <a:prstGeom prst="rect">
            <a:avLst/>
          </a:prstGeom>
        </p:spPr>
      </p:pic>
      <p:sp>
        <p:nvSpPr>
          <p:cNvPr id="6" name="Slide Number Placeholder 11">
            <a:extLst>
              <a:ext uri="{FF2B5EF4-FFF2-40B4-BE49-F238E27FC236}">
                <a16:creationId xmlns:a16="http://schemas.microsoft.com/office/drawing/2014/main" id="{B0322AE4-66C6-42E6-2837-E87199DB1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3497" y="6368196"/>
            <a:ext cx="848503" cy="30175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0C084F2-D201-E347-BF86-12399B3288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C6D02F44-3A02-2716-7EBF-5DFFEB2F3B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8503" y="997182"/>
            <a:ext cx="10494994" cy="5143500"/>
          </a:xfrm>
        </p:spPr>
        <p:txBody>
          <a:bodyPr anchor="ctr"/>
          <a:lstStyle>
            <a:lvl1pPr>
              <a:defRPr sz="2800" b="1">
                <a:solidFill>
                  <a:schemeClr val="bg1"/>
                </a:solidFill>
              </a:defRPr>
            </a:lvl1pPr>
            <a:lvl2pPr>
              <a:buClr>
                <a:srgbClr val="BFF2B5"/>
              </a:buClr>
              <a:defRPr sz="2800">
                <a:solidFill>
                  <a:schemeClr val="bg1"/>
                </a:solidFill>
              </a:defRPr>
            </a:lvl2pPr>
            <a:lvl3pPr>
              <a:buClr>
                <a:srgbClr val="BFF2B5"/>
              </a:buClr>
              <a:defRPr sz="2800">
                <a:solidFill>
                  <a:schemeClr val="bg1"/>
                </a:solidFill>
              </a:defRPr>
            </a:lvl3pPr>
            <a:lvl4pPr>
              <a:buClr>
                <a:srgbClr val="BFF2B5"/>
              </a:buClr>
              <a:defRPr sz="2800">
                <a:solidFill>
                  <a:schemeClr val="bg1"/>
                </a:solidFill>
              </a:defRPr>
            </a:lvl4pPr>
            <a:lvl5pPr>
              <a:buClr>
                <a:srgbClr val="BFF2B5"/>
              </a:buCl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Graphic 8">
            <a:extLst>
              <a:ext uri="{FF2B5EF4-FFF2-40B4-BE49-F238E27FC236}">
                <a16:creationId xmlns:a16="http://schemas.microsoft.com/office/drawing/2014/main" id="{478AA1EC-1700-FBE4-E713-0FB4553B8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559352" y="335143"/>
            <a:ext cx="2317763" cy="44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7892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Text 2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B60221-675E-09D7-69BF-34AC9512EB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4419600" y="3808652"/>
            <a:ext cx="7772400" cy="3049348"/>
          </a:xfrm>
          <a:prstGeom prst="rect">
            <a:avLst/>
          </a:prstGeom>
        </p:spPr>
      </p:pic>
      <p:sp>
        <p:nvSpPr>
          <p:cNvPr id="6" name="Slide Number Placeholder 11">
            <a:extLst>
              <a:ext uri="{FF2B5EF4-FFF2-40B4-BE49-F238E27FC236}">
                <a16:creationId xmlns:a16="http://schemas.microsoft.com/office/drawing/2014/main" id="{5634C833-A940-81C2-AAC9-7C37967F3B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3497" y="6368196"/>
            <a:ext cx="848503" cy="30175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0" bIns="45720" rtlCol="0" anchor="ctr"/>
          <a:lstStyle>
            <a:lvl1pPr algn="l">
              <a:defRPr sz="1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0C084F2-D201-E347-BF86-12399B328807}" type="slidenum">
              <a:rPr lang="en-US" smtClean="0"/>
              <a:pPr/>
              <a:t>‹#›</a:t>
            </a:fld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068D3C66-39F9-D13D-E490-91B303AB64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8503" y="997182"/>
            <a:ext cx="10494994" cy="5143500"/>
          </a:xfrm>
        </p:spPr>
        <p:txBody>
          <a:bodyPr anchor="ctr"/>
          <a:lstStyle>
            <a:lvl1pPr>
              <a:defRPr sz="2800" b="1">
                <a:solidFill>
                  <a:schemeClr val="bg1"/>
                </a:solidFill>
              </a:defRPr>
            </a:lvl1pPr>
            <a:lvl2pPr>
              <a:buClr>
                <a:srgbClr val="BFF2B5"/>
              </a:buClr>
              <a:defRPr sz="2800">
                <a:solidFill>
                  <a:schemeClr val="bg1"/>
                </a:solidFill>
              </a:defRPr>
            </a:lvl2pPr>
            <a:lvl3pPr>
              <a:buClr>
                <a:srgbClr val="BFF2B5"/>
              </a:buClr>
              <a:defRPr sz="2800">
                <a:solidFill>
                  <a:schemeClr val="bg1"/>
                </a:solidFill>
              </a:defRPr>
            </a:lvl3pPr>
            <a:lvl4pPr>
              <a:buClr>
                <a:srgbClr val="BFF2B5"/>
              </a:buClr>
              <a:defRPr sz="2800">
                <a:solidFill>
                  <a:schemeClr val="bg1"/>
                </a:solidFill>
              </a:defRPr>
            </a:lvl4pPr>
            <a:lvl5pPr>
              <a:buClr>
                <a:srgbClr val="BFF2B5"/>
              </a:buCl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Graphic 8">
            <a:extLst>
              <a:ext uri="{FF2B5EF4-FFF2-40B4-BE49-F238E27FC236}">
                <a16:creationId xmlns:a16="http://schemas.microsoft.com/office/drawing/2014/main" id="{7AAA4C5B-212F-2D18-8689-5BF40F840A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559352" y="335143"/>
            <a:ext cx="2317763" cy="44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372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Text 2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61E66D5-BFC8-D7E6-FBB3-C7B97E296C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4419600" y="3808652"/>
            <a:ext cx="7772400" cy="3049348"/>
          </a:xfrm>
          <a:prstGeom prst="rect">
            <a:avLst/>
          </a:prstGeom>
        </p:spPr>
      </p:pic>
      <p:sp>
        <p:nvSpPr>
          <p:cNvPr id="3" name="Slide Number Placeholder 11">
            <a:extLst>
              <a:ext uri="{FF2B5EF4-FFF2-40B4-BE49-F238E27FC236}">
                <a16:creationId xmlns:a16="http://schemas.microsoft.com/office/drawing/2014/main" id="{A8D83588-6DAC-98E4-CFBE-D1570B6A48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3497" y="6368196"/>
            <a:ext cx="848503" cy="301756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0" bIns="45720" rtlCol="0" anchor="ctr"/>
          <a:lstStyle>
            <a:lvl1pPr algn="l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0C084F2-D201-E347-BF86-12399B3288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153956BF-2ACC-E700-E13F-9F7EA5D2A6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8503" y="997182"/>
            <a:ext cx="10494994" cy="5143500"/>
          </a:xfrm>
        </p:spPr>
        <p:txBody>
          <a:bodyPr anchor="ctr"/>
          <a:lstStyle>
            <a:lvl1pPr>
              <a:defRPr sz="2800" b="1"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 sz="2800">
                <a:solidFill>
                  <a:schemeClr val="accent3">
                    <a:lumMod val="75000"/>
                  </a:schemeClr>
                </a:solidFill>
              </a:defRPr>
            </a:lvl2pPr>
            <a:lvl3pPr>
              <a:buClr>
                <a:schemeClr val="accent1"/>
              </a:buClr>
              <a:defRPr sz="2800">
                <a:solidFill>
                  <a:schemeClr val="accent3">
                    <a:lumMod val="75000"/>
                  </a:schemeClr>
                </a:solidFill>
              </a:defRPr>
            </a:lvl3pPr>
            <a:lvl4pPr>
              <a:buClr>
                <a:schemeClr val="accent1"/>
              </a:buClr>
              <a:defRPr sz="2800">
                <a:solidFill>
                  <a:schemeClr val="accent3">
                    <a:lumMod val="75000"/>
                  </a:schemeClr>
                </a:solidFill>
              </a:defRPr>
            </a:lvl4pPr>
            <a:lvl5pPr>
              <a:buClr>
                <a:schemeClr val="accent1"/>
              </a:buClr>
              <a:defRPr sz="2800">
                <a:solidFill>
                  <a:schemeClr val="accent3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Graphic 8">
            <a:extLst>
              <a:ext uri="{FF2B5EF4-FFF2-40B4-BE49-F238E27FC236}">
                <a16:creationId xmlns:a16="http://schemas.microsoft.com/office/drawing/2014/main" id="{BD037061-A07B-9E80-CCB5-6C4E1D3667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559354" y="335143"/>
            <a:ext cx="2317759" cy="44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830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E178B9-20BD-BEC2-3217-36D21BD13A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7087" y="4324923"/>
            <a:ext cx="5752129" cy="687344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Presenter Name(s), 2 Lines or Less Suggested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0B48B1-1D30-76CF-3C63-464A45F1BC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331570"/>
            <a:ext cx="1634836" cy="307777"/>
          </a:xfrm>
          <a:solidFill>
            <a:schemeClr val="bg1"/>
          </a:solidFill>
        </p:spPr>
        <p:txBody>
          <a:bodyPr wrap="square" lIns="1152144" anchor="ctr">
            <a:spAutoFit/>
          </a:bodyPr>
          <a:lstStyle>
            <a:lvl1pPr algn="l"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11FB76A-FE96-5E00-6E53-2E374C8531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087" y="850106"/>
            <a:ext cx="5752129" cy="3302012"/>
          </a:xfrm>
        </p:spPr>
        <p:txBody>
          <a:bodyPr anchor="b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Title, 3 Lines or </a:t>
            </a:r>
            <a:br>
              <a:rPr lang="en-US" dirty="0"/>
            </a:br>
            <a:r>
              <a:rPr lang="en-US" dirty="0"/>
              <a:t>Less Suggested</a:t>
            </a:r>
          </a:p>
        </p:txBody>
      </p:sp>
      <p:pic>
        <p:nvPicPr>
          <p:cNvPr id="2" name="Graphic 7">
            <a:extLst>
              <a:ext uri="{FF2B5EF4-FFF2-40B4-BE49-F238E27FC236}">
                <a16:creationId xmlns:a16="http://schemas.microsoft.com/office/drawing/2014/main" id="{311445CC-7B5D-6D72-AF53-F668E987C5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348870" y="285741"/>
            <a:ext cx="2395329" cy="45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3213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Text 2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945E547-5B29-8530-1FAF-ED7DCC5E13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4419600" y="3808652"/>
            <a:ext cx="7772400" cy="3049348"/>
          </a:xfrm>
          <a:prstGeom prst="rect">
            <a:avLst/>
          </a:prstGeom>
        </p:spPr>
      </p:pic>
      <p:sp>
        <p:nvSpPr>
          <p:cNvPr id="3" name="Slide Number Placeholder 11">
            <a:extLst>
              <a:ext uri="{FF2B5EF4-FFF2-40B4-BE49-F238E27FC236}">
                <a16:creationId xmlns:a16="http://schemas.microsoft.com/office/drawing/2014/main" id="{FCCFE606-D8A6-FEEE-FBF3-3F875638C3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3497" y="6368196"/>
            <a:ext cx="848503" cy="301756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0" bIns="45720" rtlCol="0" anchor="ctr"/>
          <a:lstStyle>
            <a:lvl1pPr algn="l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0C084F2-D201-E347-BF86-12399B3288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9C64127E-7766-46A8-3167-CB8089D3D2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8503" y="997182"/>
            <a:ext cx="10494994" cy="5143500"/>
          </a:xfrm>
        </p:spPr>
        <p:txBody>
          <a:bodyPr anchor="ctr"/>
          <a:lstStyle>
            <a:lvl1pPr>
              <a:defRPr sz="2800" b="1"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 sz="2800">
                <a:solidFill>
                  <a:schemeClr val="accent3">
                    <a:lumMod val="75000"/>
                  </a:schemeClr>
                </a:solidFill>
              </a:defRPr>
            </a:lvl2pPr>
            <a:lvl3pPr>
              <a:buClr>
                <a:schemeClr val="tx2"/>
              </a:buClr>
              <a:defRPr sz="2800">
                <a:solidFill>
                  <a:schemeClr val="accent3">
                    <a:lumMod val="75000"/>
                  </a:schemeClr>
                </a:solidFill>
              </a:defRPr>
            </a:lvl3pPr>
            <a:lvl4pPr>
              <a:buClr>
                <a:schemeClr val="tx2"/>
              </a:buClr>
              <a:defRPr sz="2800">
                <a:solidFill>
                  <a:schemeClr val="accent3">
                    <a:lumMod val="75000"/>
                  </a:schemeClr>
                </a:solidFill>
              </a:defRPr>
            </a:lvl4pPr>
            <a:lvl5pPr>
              <a:buClr>
                <a:schemeClr val="tx2"/>
              </a:buClr>
              <a:defRPr sz="2800">
                <a:solidFill>
                  <a:schemeClr val="accent3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Graphic 8">
            <a:extLst>
              <a:ext uri="{FF2B5EF4-FFF2-40B4-BE49-F238E27FC236}">
                <a16:creationId xmlns:a16="http://schemas.microsoft.com/office/drawing/2014/main" id="{E17A3F3E-62E3-8D4D-4579-52E57236CA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559354" y="335143"/>
            <a:ext cx="2317759" cy="44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7791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Text 2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945E547-5B29-8530-1FAF-ED7DCC5E13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4419600" y="3808652"/>
            <a:ext cx="7772400" cy="3049348"/>
          </a:xfrm>
          <a:prstGeom prst="rect">
            <a:avLst/>
          </a:prstGeom>
        </p:spPr>
      </p:pic>
      <p:sp>
        <p:nvSpPr>
          <p:cNvPr id="3" name="Slide Number Placeholder 11">
            <a:extLst>
              <a:ext uri="{FF2B5EF4-FFF2-40B4-BE49-F238E27FC236}">
                <a16:creationId xmlns:a16="http://schemas.microsoft.com/office/drawing/2014/main" id="{FCCFE606-D8A6-FEEE-FBF3-3F875638C3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3497" y="6368196"/>
            <a:ext cx="848503" cy="301756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0" bIns="45720" rtlCol="0" anchor="ctr"/>
          <a:lstStyle>
            <a:lvl1pPr algn="l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0C084F2-D201-E347-BF86-12399B3288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440F2B9F-0944-989B-21B0-1B9952E74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502" y="946675"/>
            <a:ext cx="10505298" cy="905381"/>
          </a:xfrm>
        </p:spPr>
        <p:txBody>
          <a:bodyPr anchor="b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FFB43B77-78FB-32B2-D16A-B390FB5DBD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8503" y="2006738"/>
            <a:ext cx="10494994" cy="4173410"/>
          </a:xfrm>
        </p:spPr>
        <p:txBody>
          <a:bodyPr anchor="t"/>
          <a:lstStyle>
            <a:lvl1pPr>
              <a:defRPr sz="2800" b="1">
                <a:solidFill>
                  <a:schemeClr val="tx2"/>
                </a:solidFill>
              </a:defRPr>
            </a:lvl1pPr>
            <a:lvl2pPr>
              <a:buClr>
                <a:schemeClr val="accent1"/>
              </a:buClr>
              <a:defRPr sz="2800">
                <a:solidFill>
                  <a:schemeClr val="accent3">
                    <a:lumMod val="75000"/>
                  </a:schemeClr>
                </a:solidFill>
              </a:defRPr>
            </a:lvl2pPr>
            <a:lvl3pPr>
              <a:buClr>
                <a:schemeClr val="accent1"/>
              </a:buClr>
              <a:defRPr sz="2800">
                <a:solidFill>
                  <a:schemeClr val="accent3">
                    <a:lumMod val="75000"/>
                  </a:schemeClr>
                </a:solidFill>
              </a:defRPr>
            </a:lvl3pPr>
            <a:lvl4pPr>
              <a:buClr>
                <a:schemeClr val="accent1"/>
              </a:buClr>
              <a:defRPr sz="2800">
                <a:solidFill>
                  <a:schemeClr val="accent3">
                    <a:lumMod val="75000"/>
                  </a:schemeClr>
                </a:solidFill>
              </a:defRPr>
            </a:lvl4pPr>
            <a:lvl5pPr>
              <a:buClr>
                <a:schemeClr val="accent1"/>
              </a:buClr>
              <a:defRPr sz="2800">
                <a:solidFill>
                  <a:schemeClr val="accent3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Graphic 8">
            <a:extLst>
              <a:ext uri="{FF2B5EF4-FFF2-40B4-BE49-F238E27FC236}">
                <a16:creationId xmlns:a16="http://schemas.microsoft.com/office/drawing/2014/main" id="{EB3EF1A8-0703-DD5F-15FE-EF527F631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559354" y="335143"/>
            <a:ext cx="2317759" cy="44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3860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Text 2F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945E547-5B29-8530-1FAF-ED7DCC5E13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4419600" y="3808652"/>
            <a:ext cx="7772400" cy="3049348"/>
          </a:xfrm>
          <a:prstGeom prst="rect">
            <a:avLst/>
          </a:prstGeom>
        </p:spPr>
      </p:pic>
      <p:sp>
        <p:nvSpPr>
          <p:cNvPr id="3" name="Slide Number Placeholder 11">
            <a:extLst>
              <a:ext uri="{FF2B5EF4-FFF2-40B4-BE49-F238E27FC236}">
                <a16:creationId xmlns:a16="http://schemas.microsoft.com/office/drawing/2014/main" id="{FCCFE606-D8A6-FEEE-FBF3-3F875638C3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3497" y="6368196"/>
            <a:ext cx="848503" cy="301756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0" bIns="45720" rtlCol="0" anchor="ctr"/>
          <a:lstStyle>
            <a:lvl1pPr algn="l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0C084F2-D201-E347-BF86-12399B3288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440F2B9F-0944-989B-21B0-1B9952E74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502" y="946675"/>
            <a:ext cx="10505298" cy="905381"/>
          </a:xfrm>
        </p:spPr>
        <p:txBody>
          <a:bodyPr anchor="b"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9F137804-5624-F742-D0B6-E2F3E13EF2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8503" y="2006738"/>
            <a:ext cx="10494994" cy="4173410"/>
          </a:xfrm>
        </p:spPr>
        <p:txBody>
          <a:bodyPr anchor="t"/>
          <a:lstStyle>
            <a:lvl1pPr>
              <a:defRPr sz="2800" b="1"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 sz="2800">
                <a:solidFill>
                  <a:schemeClr val="accent3">
                    <a:lumMod val="75000"/>
                  </a:schemeClr>
                </a:solidFill>
              </a:defRPr>
            </a:lvl2pPr>
            <a:lvl3pPr>
              <a:buClr>
                <a:schemeClr val="tx2"/>
              </a:buClr>
              <a:defRPr sz="2800">
                <a:solidFill>
                  <a:schemeClr val="accent3">
                    <a:lumMod val="75000"/>
                  </a:schemeClr>
                </a:solidFill>
              </a:defRPr>
            </a:lvl3pPr>
            <a:lvl4pPr>
              <a:buClr>
                <a:schemeClr val="tx2"/>
              </a:buClr>
              <a:defRPr sz="2800">
                <a:solidFill>
                  <a:schemeClr val="accent3">
                    <a:lumMod val="75000"/>
                  </a:schemeClr>
                </a:solidFill>
              </a:defRPr>
            </a:lvl4pPr>
            <a:lvl5pPr>
              <a:buClr>
                <a:schemeClr val="tx2"/>
              </a:buClr>
              <a:defRPr sz="2800">
                <a:solidFill>
                  <a:schemeClr val="accent3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Graphic 8">
            <a:extLst>
              <a:ext uri="{FF2B5EF4-FFF2-40B4-BE49-F238E27FC236}">
                <a16:creationId xmlns:a16="http://schemas.microsoft.com/office/drawing/2014/main" id="{25C760FA-E2C1-FEEA-F53A-7DE2E8C8F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559354" y="335143"/>
            <a:ext cx="2317759" cy="44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8256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1">
            <a:extLst>
              <a:ext uri="{FF2B5EF4-FFF2-40B4-BE49-F238E27FC236}">
                <a16:creationId xmlns:a16="http://schemas.microsoft.com/office/drawing/2014/main" id="{74E3F11B-8FA5-6F38-1913-0D1C36C28F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3497" y="6368196"/>
            <a:ext cx="848503" cy="30175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0C084F2-D201-E347-BF86-12399B3288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84A1BC3-35C4-57D7-70FC-2C9FEB1A19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86" y="946150"/>
            <a:ext cx="7274775" cy="1995865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Header, callout, or lead-in sentence — 3 lines or fewer suggested.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CA05556-4DCE-B4A8-D554-11CEDED091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67200" y="3429000"/>
            <a:ext cx="7273926" cy="2482850"/>
          </a:xfrm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Content, 5 or less lines suggested.</a:t>
            </a:r>
          </a:p>
        </p:txBody>
      </p:sp>
      <p:pic>
        <p:nvPicPr>
          <p:cNvPr id="3" name="Graphic 8">
            <a:extLst>
              <a:ext uri="{FF2B5EF4-FFF2-40B4-BE49-F238E27FC236}">
                <a16:creationId xmlns:a16="http://schemas.microsoft.com/office/drawing/2014/main" id="{B3C0B567-29BA-C88C-D6E3-D665F7552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10582" y="370437"/>
            <a:ext cx="2317763" cy="44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1310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D77E21D-05EA-AD9E-D90C-947DDE1615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86" y="946150"/>
            <a:ext cx="7274775" cy="1995865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b="1" dirty="0"/>
              <a:t>Header, callout, or lead-in sentence — 3 lines or fewer suggested.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08BB577-1996-F98C-4C35-4A0FE82B29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67200" y="3429000"/>
            <a:ext cx="7273926" cy="2482850"/>
          </a:xfrm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Content, 5 or less lines suggested.</a:t>
            </a:r>
          </a:p>
        </p:txBody>
      </p:sp>
      <p:sp>
        <p:nvSpPr>
          <p:cNvPr id="4" name="Slide Number Placeholder 11">
            <a:extLst>
              <a:ext uri="{FF2B5EF4-FFF2-40B4-BE49-F238E27FC236}">
                <a16:creationId xmlns:a16="http://schemas.microsoft.com/office/drawing/2014/main" id="{51AA9721-D150-843C-0C57-2AA99FAFB5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3497" y="6368196"/>
            <a:ext cx="848503" cy="3017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0C084F2-D201-E347-BF86-12399B32880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Graphic 8">
            <a:extLst>
              <a:ext uri="{FF2B5EF4-FFF2-40B4-BE49-F238E27FC236}">
                <a16:creationId xmlns:a16="http://schemas.microsoft.com/office/drawing/2014/main" id="{B8AA3F51-7EC5-19FA-7C6F-A2E79D35A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10584" y="370437"/>
            <a:ext cx="2317759" cy="44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721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hird /Two-Thi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4E88C69-0B21-C20C-5388-2C71AEFFE8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84" y="0"/>
            <a:ext cx="425917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1">
            <a:extLst>
              <a:ext uri="{FF2B5EF4-FFF2-40B4-BE49-F238E27FC236}">
                <a16:creationId xmlns:a16="http://schemas.microsoft.com/office/drawing/2014/main" id="{AC5C2141-C6F2-324B-A378-A2AE313539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3497" y="6368196"/>
            <a:ext cx="848503" cy="301756"/>
          </a:xfrm>
          <a:prstGeom prst="rect">
            <a:avLst/>
          </a:prstGeom>
          <a:solidFill>
            <a:srgbClr val="BFF2B5"/>
          </a:solidFill>
        </p:spPr>
        <p:txBody>
          <a:bodyPr vert="horz" lIns="91440" tIns="45720" rIns="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0C084F2-D201-E347-BF86-12399B328807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ADC0A3B-EC79-ABB4-0C4B-5FAA5A81CC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-2117211" y="26383"/>
            <a:ext cx="8502679" cy="4250268"/>
            <a:chOff x="-2108670" y="0"/>
            <a:chExt cx="8502679" cy="4250268"/>
          </a:xfrm>
        </p:grpSpPr>
        <p:sp>
          <p:nvSpPr>
            <p:cNvPr id="28" name="Block Arc 27">
              <a:extLst>
                <a:ext uri="{FF2B5EF4-FFF2-40B4-BE49-F238E27FC236}">
                  <a16:creationId xmlns:a16="http://schemas.microsoft.com/office/drawing/2014/main" id="{EC30104C-5CA4-459F-C7F3-5F98D78C07AD}"/>
                </a:ext>
              </a:extLst>
            </p:cNvPr>
            <p:cNvSpPr/>
            <p:nvPr userDrawn="1"/>
          </p:nvSpPr>
          <p:spPr>
            <a:xfrm rot="10800000">
              <a:off x="2143742" y="0"/>
              <a:ext cx="4250267" cy="4250267"/>
            </a:xfrm>
            <a:prstGeom prst="blockArc">
              <a:avLst>
                <a:gd name="adj1" fmla="val 16192632"/>
                <a:gd name="adj2" fmla="val 0"/>
                <a:gd name="adj3" fmla="val 25000"/>
              </a:avLst>
            </a:prstGeom>
            <a:solidFill>
              <a:schemeClr val="bg1">
                <a:alpha val="3972"/>
              </a:schemeClr>
            </a:solidFill>
            <a:ln w="127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9" name="Block Arc 28">
              <a:extLst>
                <a:ext uri="{FF2B5EF4-FFF2-40B4-BE49-F238E27FC236}">
                  <a16:creationId xmlns:a16="http://schemas.microsoft.com/office/drawing/2014/main" id="{9CC0AABC-9FF6-5B90-81B6-906A1B956FB1}"/>
                </a:ext>
              </a:extLst>
            </p:cNvPr>
            <p:cNvSpPr/>
            <p:nvPr userDrawn="1"/>
          </p:nvSpPr>
          <p:spPr>
            <a:xfrm>
              <a:off x="-2108670" y="1"/>
              <a:ext cx="4250267" cy="4250267"/>
            </a:xfrm>
            <a:prstGeom prst="blockArc">
              <a:avLst>
                <a:gd name="adj1" fmla="val 16192632"/>
                <a:gd name="adj2" fmla="val 0"/>
                <a:gd name="adj3" fmla="val 25000"/>
              </a:avLst>
            </a:prstGeom>
            <a:solidFill>
              <a:schemeClr val="bg1">
                <a:alpha val="3972"/>
              </a:schemeClr>
            </a:solidFill>
            <a:ln w="127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89EEF05-B95E-19BC-CE2B-F248D332D2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951" y="1309516"/>
            <a:ext cx="3042745" cy="4908404"/>
          </a:xfrm>
        </p:spPr>
        <p:txBody>
          <a:bodyPr anchor="t"/>
          <a:lstStyle>
            <a:lvl1pPr>
              <a:lnSpc>
                <a:spcPct val="1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Heading, Highlight, or Emphasis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1CD3D7-387B-2F00-53EC-648350B3C7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58217" y="1309516"/>
            <a:ext cx="6485280" cy="4697243"/>
          </a:xfrm>
        </p:spPr>
        <p:txBody>
          <a:bodyPr anchor="t"/>
          <a:lstStyle>
            <a:lvl1pPr>
              <a:defRPr sz="2400" b="0">
                <a:solidFill>
                  <a:schemeClr val="accent3">
                    <a:lumMod val="75000"/>
                  </a:schemeClr>
                </a:solidFill>
              </a:defRPr>
            </a:lvl1pPr>
            <a:lvl2pPr>
              <a:buClr>
                <a:schemeClr val="accent1"/>
              </a:buClr>
              <a:defRPr sz="2400">
                <a:solidFill>
                  <a:schemeClr val="accent3">
                    <a:lumMod val="75000"/>
                  </a:schemeClr>
                </a:solidFill>
              </a:defRPr>
            </a:lvl2pPr>
            <a:lvl3pPr>
              <a:buClr>
                <a:schemeClr val="accent1"/>
              </a:buClr>
              <a:defRPr sz="2400">
                <a:solidFill>
                  <a:schemeClr val="accent3">
                    <a:lumMod val="75000"/>
                  </a:schemeClr>
                </a:solidFill>
              </a:defRPr>
            </a:lvl3pPr>
            <a:lvl4pPr>
              <a:buClr>
                <a:schemeClr val="accent1"/>
              </a:buClr>
              <a:defRPr sz="2400">
                <a:solidFill>
                  <a:schemeClr val="accent3">
                    <a:lumMod val="75000"/>
                  </a:schemeClr>
                </a:solidFill>
              </a:defRPr>
            </a:lvl4pPr>
            <a:lvl5pPr>
              <a:buClr>
                <a:schemeClr val="accent1"/>
              </a:buClr>
              <a:defRPr sz="2400">
                <a:solidFill>
                  <a:schemeClr val="accent3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Graphic 8">
            <a:extLst>
              <a:ext uri="{FF2B5EF4-FFF2-40B4-BE49-F238E27FC236}">
                <a16:creationId xmlns:a16="http://schemas.microsoft.com/office/drawing/2014/main" id="{2853EC51-F925-2055-9112-20A8EEC6C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559354" y="335143"/>
            <a:ext cx="2317759" cy="44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7251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/Tex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7943CB0-6515-D862-F680-45C81E46045E}"/>
              </a:ext>
            </a:extLst>
          </p:cNvPr>
          <p:cNvSpPr/>
          <p:nvPr userDrawn="1"/>
        </p:nvSpPr>
        <p:spPr>
          <a:xfrm>
            <a:off x="9713546" y="0"/>
            <a:ext cx="2478454" cy="6858000"/>
          </a:xfrm>
          <a:prstGeom prst="rect">
            <a:avLst/>
          </a:prstGeom>
          <a:solidFill>
            <a:srgbClr val="BFF2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e 2">
            <a:extLst>
              <a:ext uri="{FF2B5EF4-FFF2-40B4-BE49-F238E27FC236}">
                <a16:creationId xmlns:a16="http://schemas.microsoft.com/office/drawing/2014/main" id="{8ABC8008-4220-1E02-C755-00B3DBD49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7225262" y="534902"/>
            <a:ext cx="4966737" cy="4966737"/>
          </a:xfrm>
          <a:prstGeom prst="pie">
            <a:avLst>
              <a:gd name="adj1" fmla="val 10800000"/>
              <a:gd name="adj2" fmla="val 162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2823C94-303D-9C6D-E149-E735A2A6D5A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53400" y="1462781"/>
            <a:ext cx="3098902" cy="3098902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l">
              <a:lnSpc>
                <a:spcPct val="90000"/>
              </a:lnSpc>
              <a:buNone/>
              <a:defRPr sz="2000" b="0">
                <a:solidFill>
                  <a:schemeClr val="tx2"/>
                </a:solidFill>
                <a:highlight>
                  <a:srgbClr val="FAFDFF"/>
                </a:highlight>
              </a:defRPr>
            </a:lvl1pPr>
          </a:lstStyle>
          <a:p>
            <a:r>
              <a:rPr lang="en-US" dirty="0"/>
              <a:t>IMAGE PLACEHOLDER</a:t>
            </a:r>
          </a:p>
          <a:p>
            <a:r>
              <a:rPr lang="en-US" dirty="0"/>
              <a:t>Formatting instructions in introductory slide.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72ADF1-FEC9-91F6-FAB2-3D66EAAF16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8503" y="994794"/>
            <a:ext cx="6479652" cy="4675909"/>
          </a:xfr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Brief paragraph(s) or callout text.</a:t>
            </a:r>
          </a:p>
        </p:txBody>
      </p:sp>
      <p:sp>
        <p:nvSpPr>
          <p:cNvPr id="2" name="Slide Number Placeholder 11">
            <a:extLst>
              <a:ext uri="{FF2B5EF4-FFF2-40B4-BE49-F238E27FC236}">
                <a16:creationId xmlns:a16="http://schemas.microsoft.com/office/drawing/2014/main" id="{3938721E-F11B-B30C-5BF3-E75A585278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3497" y="6368196"/>
            <a:ext cx="848503" cy="301756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0" bIns="45720" rtlCol="0" anchor="ctr"/>
          <a:lstStyle>
            <a:lvl1pPr algn="l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0C084F2-D201-E347-BF86-12399B32880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Graphic 6">
            <a:extLst>
              <a:ext uri="{FF2B5EF4-FFF2-40B4-BE49-F238E27FC236}">
                <a16:creationId xmlns:a16="http://schemas.microsoft.com/office/drawing/2014/main" id="{774CDFA7-ABB7-6FF8-3C0D-3472DC856C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63339" y="6154107"/>
            <a:ext cx="2254932" cy="42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6133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/Text Slide 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7943CB0-6515-D862-F680-45C81E46045E}"/>
              </a:ext>
            </a:extLst>
          </p:cNvPr>
          <p:cNvSpPr/>
          <p:nvPr userDrawn="1"/>
        </p:nvSpPr>
        <p:spPr>
          <a:xfrm>
            <a:off x="9713546" y="0"/>
            <a:ext cx="2478454" cy="6858000"/>
          </a:xfrm>
          <a:prstGeom prst="rect">
            <a:avLst/>
          </a:prstGeom>
          <a:solidFill>
            <a:srgbClr val="BFF2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e 2">
            <a:extLst>
              <a:ext uri="{FF2B5EF4-FFF2-40B4-BE49-F238E27FC236}">
                <a16:creationId xmlns:a16="http://schemas.microsoft.com/office/drawing/2014/main" id="{8ABC8008-4220-1E02-C755-00B3DBD49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7225262" y="534902"/>
            <a:ext cx="4966737" cy="4966737"/>
          </a:xfrm>
          <a:prstGeom prst="pie">
            <a:avLst>
              <a:gd name="adj1" fmla="val 10800000"/>
              <a:gd name="adj2" fmla="val 162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2823C94-303D-9C6D-E149-E735A2A6D5A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53400" y="1462781"/>
            <a:ext cx="3098902" cy="3098902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  <a:highlight>
                  <a:srgbClr val="FAFDFF"/>
                </a:highlight>
              </a:defRPr>
            </a:lvl1pPr>
          </a:lstStyle>
          <a:p>
            <a:r>
              <a:rPr lang="en-US" dirty="0"/>
              <a:t>IMAGE PLACEHOLDER</a:t>
            </a:r>
          </a:p>
          <a:p>
            <a:r>
              <a:rPr lang="en-US" dirty="0"/>
              <a:t>Formatting instructions on introductory slide.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EAA39B-48AB-4653-61ED-6EA0FEDC99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4647" y="640841"/>
            <a:ext cx="6479653" cy="112479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Callout statement or header, </a:t>
            </a:r>
            <a:br>
              <a:rPr lang="en-US" dirty="0"/>
            </a:br>
            <a:r>
              <a:rPr lang="en-US" dirty="0"/>
              <a:t>2 lines or less suggested.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314EF627-A0CC-BB7B-DF42-6954D5730E7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5403" y="2072750"/>
            <a:ext cx="6478897" cy="3970603"/>
          </a:xfrm>
          <a:ln>
            <a:noFill/>
          </a:ln>
        </p:spPr>
        <p:txBody>
          <a:bodyPr>
            <a:noAutofit/>
          </a:bodyPr>
          <a:lstStyle>
            <a:lvl1pPr>
              <a:lnSpc>
                <a:spcPct val="100000"/>
              </a:lnSpc>
              <a:defRPr sz="220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Longer-form content—designed for paragraphs rather than bullet points.</a:t>
            </a:r>
          </a:p>
        </p:txBody>
      </p:sp>
      <p:sp>
        <p:nvSpPr>
          <p:cNvPr id="6" name="Slide Number Placeholder 11">
            <a:extLst>
              <a:ext uri="{FF2B5EF4-FFF2-40B4-BE49-F238E27FC236}">
                <a16:creationId xmlns:a16="http://schemas.microsoft.com/office/drawing/2014/main" id="{8BE0126A-28D3-90E1-17AC-F5F71A6F57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3497" y="6368196"/>
            <a:ext cx="848503" cy="301756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0" bIns="45720" rtlCol="0" anchor="ctr"/>
          <a:lstStyle>
            <a:lvl1pPr algn="l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0C084F2-D201-E347-BF86-12399B32880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Graphic 5">
            <a:extLst>
              <a:ext uri="{FF2B5EF4-FFF2-40B4-BE49-F238E27FC236}">
                <a16:creationId xmlns:a16="http://schemas.microsoft.com/office/drawing/2014/main" id="{59149114-3CEA-35DB-9BA6-4C01910094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901524" y="370436"/>
            <a:ext cx="2102497" cy="39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5256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/Text Slide 3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0B75303-1127-5DFB-2929-48511F12ACA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2E3E91-4D59-E3B0-AC0D-1AB61E2D4E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065633"/>
            <a:ext cx="4556760" cy="4700431"/>
          </a:xfrm>
        </p:spPr>
        <p:txBody>
          <a:bodyPr>
            <a:noAutofit/>
          </a:bodyPr>
          <a:lstStyle>
            <a:lvl1pPr>
              <a:lnSpc>
                <a:spcPct val="105000"/>
              </a:lnSpc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Brief statement or call-out text, 5 or less lines suggested.</a:t>
            </a:r>
          </a:p>
        </p:txBody>
      </p:sp>
      <p:sp>
        <p:nvSpPr>
          <p:cNvPr id="14" name="Block Arc 13">
            <a:extLst>
              <a:ext uri="{FF2B5EF4-FFF2-40B4-BE49-F238E27FC236}">
                <a16:creationId xmlns:a16="http://schemas.microsoft.com/office/drawing/2014/main" id="{DC0EC435-AE06-0982-A13E-59E309F13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 rot="16200000">
            <a:off x="4541299" y="5303299"/>
            <a:ext cx="3109401" cy="3109401"/>
          </a:xfrm>
          <a:prstGeom prst="blockArc">
            <a:avLst>
              <a:gd name="adj1" fmla="val 16192776"/>
              <a:gd name="adj2" fmla="val 0"/>
              <a:gd name="adj3" fmla="val 25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70FBDF3-9388-E4EE-3222-2C0A45C593D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</p:spPr>
        <p:txBody>
          <a:bodyPr anchor="ctr"/>
          <a:lstStyle>
            <a:lvl1pPr algn="ctr"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  <a:p>
            <a:r>
              <a:rPr lang="en-US" dirty="0"/>
              <a:t>Formatting instructions on introductory slide.</a:t>
            </a:r>
          </a:p>
        </p:txBody>
      </p:sp>
      <p:sp>
        <p:nvSpPr>
          <p:cNvPr id="3" name="Slide Number Placeholder 11">
            <a:extLst>
              <a:ext uri="{FF2B5EF4-FFF2-40B4-BE49-F238E27FC236}">
                <a16:creationId xmlns:a16="http://schemas.microsoft.com/office/drawing/2014/main" id="{94676B4E-B00F-F744-2D61-7B5100D3DD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3497" y="6368196"/>
            <a:ext cx="848503" cy="301756"/>
          </a:xfrm>
          <a:prstGeom prst="rect">
            <a:avLst/>
          </a:prstGeom>
          <a:solidFill>
            <a:srgbClr val="BFF2B5"/>
          </a:solidFill>
        </p:spPr>
        <p:txBody>
          <a:bodyPr vert="horz" lIns="91440" tIns="45720" rIns="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0C084F2-D201-E347-BF86-12399B3288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hord 9">
            <a:extLst>
              <a:ext uri="{FF2B5EF4-FFF2-40B4-BE49-F238E27FC236}">
                <a16:creationId xmlns:a16="http://schemas.microsoft.com/office/drawing/2014/main" id="{9284282F-9779-0BD4-2BD9-177D2D92ECC6}"/>
              </a:ext>
            </a:extLst>
          </p:cNvPr>
          <p:cNvSpPr/>
          <p:nvPr userDrawn="1"/>
        </p:nvSpPr>
        <p:spPr>
          <a:xfrm rot="3639471">
            <a:off x="5814612" y="6498558"/>
            <a:ext cx="562772" cy="562772"/>
          </a:xfrm>
          <a:prstGeom prst="chord">
            <a:avLst>
              <a:gd name="adj1" fmla="val 6181513"/>
              <a:gd name="adj2" fmla="val 18926167"/>
            </a:avLst>
          </a:prstGeom>
          <a:solidFill>
            <a:srgbClr val="BFF2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8">
            <a:extLst>
              <a:ext uri="{FF2B5EF4-FFF2-40B4-BE49-F238E27FC236}">
                <a16:creationId xmlns:a16="http://schemas.microsoft.com/office/drawing/2014/main" id="{F630F47E-6702-3E7D-AA87-C339119E93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10582" y="370437"/>
            <a:ext cx="2317763" cy="44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5668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/Text Slide 3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0B75303-1127-5DFB-2929-48511F12ACA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2E3E91-4D59-E3B0-AC0D-1AB61E2D4E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34200" y="1065633"/>
            <a:ext cx="4556760" cy="4700431"/>
          </a:xfrm>
        </p:spPr>
        <p:txBody>
          <a:bodyPr>
            <a:noAutofit/>
          </a:bodyPr>
          <a:lstStyle>
            <a:lvl1pPr>
              <a:lnSpc>
                <a:spcPct val="105000"/>
              </a:lnSpc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Brief statement or call-out text, 5 or less lines suggested.</a:t>
            </a:r>
          </a:p>
        </p:txBody>
      </p:sp>
      <p:sp>
        <p:nvSpPr>
          <p:cNvPr id="14" name="Block Arc 13">
            <a:extLst>
              <a:ext uri="{FF2B5EF4-FFF2-40B4-BE49-F238E27FC236}">
                <a16:creationId xmlns:a16="http://schemas.microsoft.com/office/drawing/2014/main" id="{DC0EC435-AE06-0982-A13E-59E309F13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16200000">
            <a:off x="10637299" y="5303299"/>
            <a:ext cx="3109401" cy="3109401"/>
          </a:xfrm>
          <a:prstGeom prst="blockArc">
            <a:avLst>
              <a:gd name="adj1" fmla="val 16192776"/>
              <a:gd name="adj2" fmla="val 0"/>
              <a:gd name="adj3" fmla="val 25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70FBDF3-9388-E4EE-3222-2C0A45C593D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</p:spPr>
        <p:txBody>
          <a:bodyPr anchor="ctr"/>
          <a:lstStyle>
            <a:lvl1pPr algn="ctr"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  <a:p>
            <a:r>
              <a:rPr lang="en-US" dirty="0"/>
              <a:t>Formatting instructions on introductory slide.</a:t>
            </a:r>
          </a:p>
        </p:txBody>
      </p:sp>
      <p:sp>
        <p:nvSpPr>
          <p:cNvPr id="3" name="Slide Number Placeholder 11">
            <a:extLst>
              <a:ext uri="{FF2B5EF4-FFF2-40B4-BE49-F238E27FC236}">
                <a16:creationId xmlns:a16="http://schemas.microsoft.com/office/drawing/2014/main" id="{6E23EF24-FE23-26EB-5998-1A4DF407F9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3497" y="6368196"/>
            <a:ext cx="848503" cy="301756"/>
          </a:xfrm>
          <a:prstGeom prst="rect">
            <a:avLst/>
          </a:prstGeom>
          <a:solidFill>
            <a:srgbClr val="BFF2B5"/>
          </a:solidFill>
        </p:spPr>
        <p:txBody>
          <a:bodyPr vert="horz" lIns="91440" tIns="45720" rIns="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0C084F2-D201-E347-BF86-12399B32880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Graphic 8">
            <a:extLst>
              <a:ext uri="{FF2B5EF4-FFF2-40B4-BE49-F238E27FC236}">
                <a16:creationId xmlns:a16="http://schemas.microsoft.com/office/drawing/2014/main" id="{9DC2FAEF-19E7-0E82-2F9F-6D49D6719E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559351" y="370437"/>
            <a:ext cx="2317763" cy="44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672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99AAC14-6A0C-A961-3198-210F892EA45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79392" y="4351270"/>
            <a:ext cx="7138415" cy="124160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800" b="1" i="0">
                <a:solidFill>
                  <a:srgbClr val="BFF2B5"/>
                </a:solidFill>
              </a:defRPr>
            </a:lvl1pPr>
          </a:lstStyle>
          <a:p>
            <a:pPr lvl="0"/>
            <a:r>
              <a:rPr lang="en-US" dirty="0"/>
              <a:t>Subtitle, 2 Lines or Less Suggested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7C75903-C376-9DC2-58BF-47B3CB5C5E8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9392" y="5794042"/>
            <a:ext cx="7138415" cy="722613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Presenter Name(s), 2 Lines or Less Suggested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66010F-93FD-848E-0179-5FCC106ADFE2}"/>
              </a:ext>
            </a:extLst>
          </p:cNvPr>
          <p:cNvSpPr/>
          <p:nvPr userDrawn="1"/>
        </p:nvSpPr>
        <p:spPr>
          <a:xfrm>
            <a:off x="1770744" y="329662"/>
            <a:ext cx="1650206" cy="30847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A627A7D0-9A4B-F348-F88B-5F56F8553B6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60162" y="342343"/>
            <a:ext cx="1634037" cy="286232"/>
          </a:xfrm>
          <a:solidFill>
            <a:schemeClr val="bg1"/>
          </a:solidFill>
        </p:spPr>
        <p:txBody>
          <a:bodyPr wrap="none" lIns="1152144" anchor="ctr">
            <a:spAutoFit/>
          </a:bodyPr>
          <a:lstStyle>
            <a:lvl1pPr algn="l"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928B84C-9A6B-2B0A-B07C-6C8E7500E0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79392" y="1274348"/>
            <a:ext cx="7138415" cy="2875754"/>
          </a:xfrm>
        </p:spPr>
        <p:txBody>
          <a:bodyPr anchor="b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Title, 3 Lines or </a:t>
            </a:r>
            <a:br>
              <a:rPr lang="en-US" dirty="0"/>
            </a:br>
            <a:r>
              <a:rPr lang="en-US" dirty="0"/>
              <a:t>Less Suggested</a:t>
            </a:r>
          </a:p>
        </p:txBody>
      </p:sp>
      <p:pic>
        <p:nvPicPr>
          <p:cNvPr id="6" name="Graphic 7">
            <a:extLst>
              <a:ext uri="{FF2B5EF4-FFF2-40B4-BE49-F238E27FC236}">
                <a16:creationId xmlns:a16="http://schemas.microsoft.com/office/drawing/2014/main" id="{98A0A4FD-8449-9E0A-1E72-8D1F7260F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153939" y="285741"/>
            <a:ext cx="2395329" cy="45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7851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edia/Text Slide 3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0B75303-1127-5DFB-2929-48511F12ACA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2E3E91-4D59-E3B0-AC0D-1AB61E2D4E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065633"/>
            <a:ext cx="4556760" cy="4700431"/>
          </a:xfrm>
        </p:spPr>
        <p:txBody>
          <a:bodyPr>
            <a:noAutofit/>
          </a:bodyPr>
          <a:lstStyle>
            <a:lvl1pPr>
              <a:lnSpc>
                <a:spcPct val="105000"/>
              </a:lnSpc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Brief statement or call-out text, 5 or less lines suggested.</a:t>
            </a:r>
          </a:p>
        </p:txBody>
      </p:sp>
      <p:sp>
        <p:nvSpPr>
          <p:cNvPr id="14" name="Block Arc 13">
            <a:extLst>
              <a:ext uri="{FF2B5EF4-FFF2-40B4-BE49-F238E27FC236}">
                <a16:creationId xmlns:a16="http://schemas.microsoft.com/office/drawing/2014/main" id="{DC0EC435-AE06-0982-A13E-59E309F13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16200000">
            <a:off x="4541299" y="5303299"/>
            <a:ext cx="3109401" cy="3109401"/>
          </a:xfrm>
          <a:prstGeom prst="blockArc">
            <a:avLst>
              <a:gd name="adj1" fmla="val 16192776"/>
              <a:gd name="adj2" fmla="val 0"/>
              <a:gd name="adj3" fmla="val 25000"/>
            </a:avLst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70FBDF3-9388-E4EE-3222-2C0A45C593D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</p:spPr>
        <p:txBody>
          <a:bodyPr anchor="ctr"/>
          <a:lstStyle>
            <a:lvl1pPr algn="ctr"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  <a:p>
            <a:r>
              <a:rPr lang="en-US" dirty="0"/>
              <a:t>Formatting instructions on introductory slide.</a:t>
            </a:r>
          </a:p>
        </p:txBody>
      </p:sp>
      <p:sp>
        <p:nvSpPr>
          <p:cNvPr id="5" name="Slide Number Placeholder 11">
            <a:extLst>
              <a:ext uri="{FF2B5EF4-FFF2-40B4-BE49-F238E27FC236}">
                <a16:creationId xmlns:a16="http://schemas.microsoft.com/office/drawing/2014/main" id="{8E7CEA73-9480-54EA-5B39-5F5435B51A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3497" y="6368196"/>
            <a:ext cx="848503" cy="301756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0" bIns="45720" rtlCol="0" anchor="ctr"/>
          <a:lstStyle>
            <a:lvl1pPr algn="l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0C084F2-D201-E347-BF86-12399B32880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Graphic 8">
            <a:extLst>
              <a:ext uri="{FF2B5EF4-FFF2-40B4-BE49-F238E27FC236}">
                <a16:creationId xmlns:a16="http://schemas.microsoft.com/office/drawing/2014/main" id="{328D4CE6-5ADF-7E7B-0F0E-1D02C02AB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10582" y="370437"/>
            <a:ext cx="2317763" cy="44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6939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/Text Slide 3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0B75303-1127-5DFB-2929-48511F12ACA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2E3E91-4D59-E3B0-AC0D-1AB61E2D4E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34200" y="1065633"/>
            <a:ext cx="4556760" cy="4700431"/>
          </a:xfrm>
        </p:spPr>
        <p:txBody>
          <a:bodyPr>
            <a:noAutofit/>
          </a:bodyPr>
          <a:lstStyle>
            <a:lvl1pPr>
              <a:lnSpc>
                <a:spcPct val="105000"/>
              </a:lnSpc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Brief statement or call-out text, 5 or less lines suggested.</a:t>
            </a:r>
          </a:p>
        </p:txBody>
      </p:sp>
      <p:sp>
        <p:nvSpPr>
          <p:cNvPr id="14" name="Block Arc 13">
            <a:extLst>
              <a:ext uri="{FF2B5EF4-FFF2-40B4-BE49-F238E27FC236}">
                <a16:creationId xmlns:a16="http://schemas.microsoft.com/office/drawing/2014/main" id="{DC0EC435-AE06-0982-A13E-59E309F13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16200000">
            <a:off x="10637299" y="5303299"/>
            <a:ext cx="3109401" cy="3109401"/>
          </a:xfrm>
          <a:prstGeom prst="blockArc">
            <a:avLst>
              <a:gd name="adj1" fmla="val 16192776"/>
              <a:gd name="adj2" fmla="val 0"/>
              <a:gd name="adj3" fmla="val 25000"/>
            </a:avLst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70FBDF3-9388-E4EE-3222-2C0A45C593D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</p:spPr>
        <p:txBody>
          <a:bodyPr anchor="ctr"/>
          <a:lstStyle>
            <a:lvl1pPr algn="ctr"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  <a:p>
            <a:r>
              <a:rPr lang="en-US" dirty="0"/>
              <a:t>Formatting instructions on introductory slide.</a:t>
            </a:r>
          </a:p>
        </p:txBody>
      </p:sp>
      <p:sp>
        <p:nvSpPr>
          <p:cNvPr id="3" name="Slide Number Placeholder 11">
            <a:extLst>
              <a:ext uri="{FF2B5EF4-FFF2-40B4-BE49-F238E27FC236}">
                <a16:creationId xmlns:a16="http://schemas.microsoft.com/office/drawing/2014/main" id="{6E23EF24-FE23-26EB-5998-1A4DF407F9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3497" y="6368196"/>
            <a:ext cx="848503" cy="30175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0C084F2-D201-E347-BF86-12399B32880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Graphic 8">
            <a:extLst>
              <a:ext uri="{FF2B5EF4-FFF2-40B4-BE49-F238E27FC236}">
                <a16:creationId xmlns:a16="http://schemas.microsoft.com/office/drawing/2014/main" id="{58E114F7-89A5-D396-1909-3C12F0CA2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559351" y="370437"/>
            <a:ext cx="2317763" cy="44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0920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/Text Slide 4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70FBDF3-9388-E4EE-3222-2C0A45C593D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275221" cy="6858000"/>
          </a:xfrm>
        </p:spPr>
        <p:txBody>
          <a:bodyPr anchor="ctr"/>
          <a:lstStyle>
            <a:lvl1pPr algn="ctr"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IMAGE </a:t>
            </a:r>
            <a:br>
              <a:rPr lang="en-US" dirty="0"/>
            </a:br>
            <a:r>
              <a:rPr lang="en-US" dirty="0"/>
              <a:t>PLACEHOLDER</a:t>
            </a:r>
          </a:p>
          <a:p>
            <a:r>
              <a:rPr lang="en-US" dirty="0"/>
              <a:t>Formatting instructions on introductory slide.</a:t>
            </a:r>
          </a:p>
        </p:txBody>
      </p:sp>
      <p:sp>
        <p:nvSpPr>
          <p:cNvPr id="10" name="Block Arc 9">
            <a:extLst>
              <a:ext uri="{FF2B5EF4-FFF2-40B4-BE49-F238E27FC236}">
                <a16:creationId xmlns:a16="http://schemas.microsoft.com/office/drawing/2014/main" id="{733D5A08-18B7-FC51-F09F-11FD00C14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10800000">
            <a:off x="9468102" y="-2752781"/>
            <a:ext cx="5505561" cy="5505561"/>
          </a:xfrm>
          <a:prstGeom prst="blockArc">
            <a:avLst>
              <a:gd name="adj1" fmla="val 16192776"/>
              <a:gd name="adj2" fmla="val 0"/>
              <a:gd name="adj3" fmla="val 25000"/>
            </a:avLst>
          </a:prstGeom>
          <a:solidFill>
            <a:schemeClr val="accent3">
              <a:alpha val="483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Slide Number Placeholder 11">
            <a:extLst>
              <a:ext uri="{FF2B5EF4-FFF2-40B4-BE49-F238E27FC236}">
                <a16:creationId xmlns:a16="http://schemas.microsoft.com/office/drawing/2014/main" id="{5C15A05F-3416-E863-56B5-9432401E2E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3497" y="6368196"/>
            <a:ext cx="848503" cy="301756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0" bIns="45720" rtlCol="0" anchor="ctr"/>
          <a:lstStyle>
            <a:lvl1pPr algn="l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0C084F2-D201-E347-BF86-12399B3288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1582FDD-4D8C-2C42-8682-9E82690875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72679" y="957619"/>
            <a:ext cx="6270818" cy="4942762"/>
          </a:xfrm>
        </p:spPr>
        <p:txBody>
          <a:bodyPr anchor="ctr"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Graphic 8">
            <a:extLst>
              <a:ext uri="{FF2B5EF4-FFF2-40B4-BE49-F238E27FC236}">
                <a16:creationId xmlns:a16="http://schemas.microsoft.com/office/drawing/2014/main" id="{7F7D180F-1859-031C-B284-AD5EDCC26D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559353" y="370437"/>
            <a:ext cx="2317759" cy="44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2220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/Text Slide 4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0B75303-1127-5DFB-2929-48511F12ACA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4275487" y="0"/>
            <a:ext cx="791677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70FBDF3-9388-E4EE-3222-2C0A45C593D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275221" cy="6858000"/>
          </a:xfrm>
        </p:spPr>
        <p:txBody>
          <a:bodyPr anchor="ctr"/>
          <a:lstStyle>
            <a:lvl1pPr algn="ctr"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IMAGE </a:t>
            </a:r>
            <a:br>
              <a:rPr lang="en-US" dirty="0"/>
            </a:br>
            <a:r>
              <a:rPr lang="en-US" dirty="0"/>
              <a:t>PLACEHOLDER</a:t>
            </a:r>
          </a:p>
          <a:p>
            <a:r>
              <a:rPr lang="en-US" dirty="0"/>
              <a:t>Formatting instructions on introductory slide.</a:t>
            </a:r>
          </a:p>
        </p:txBody>
      </p:sp>
      <p:sp>
        <p:nvSpPr>
          <p:cNvPr id="10" name="Block Arc 9">
            <a:extLst>
              <a:ext uri="{FF2B5EF4-FFF2-40B4-BE49-F238E27FC236}">
                <a16:creationId xmlns:a16="http://schemas.microsoft.com/office/drawing/2014/main" id="{733D5A08-18B7-FC51-F09F-11FD00C14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10800000">
            <a:off x="9439218" y="-2752781"/>
            <a:ext cx="5505561" cy="5505561"/>
          </a:xfrm>
          <a:prstGeom prst="blockArc">
            <a:avLst>
              <a:gd name="adj1" fmla="val 16192776"/>
              <a:gd name="adj2" fmla="val 0"/>
              <a:gd name="adj3" fmla="val 25000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Slide Number Placeholder 11">
            <a:extLst>
              <a:ext uri="{FF2B5EF4-FFF2-40B4-BE49-F238E27FC236}">
                <a16:creationId xmlns:a16="http://schemas.microsoft.com/office/drawing/2014/main" id="{0AB18A29-FA56-9AE2-98D2-A580CABACE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3497" y="6368196"/>
            <a:ext cx="848503" cy="301756"/>
          </a:xfrm>
          <a:prstGeom prst="rect">
            <a:avLst/>
          </a:prstGeom>
          <a:solidFill>
            <a:srgbClr val="BFF2B5"/>
          </a:solidFill>
        </p:spPr>
        <p:txBody>
          <a:bodyPr vert="horz" lIns="91440" tIns="45720" rIns="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0C084F2-D201-E347-BF86-12399B3288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A2BEFE5-61A7-3090-6E6D-482AE346BC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72679" y="957619"/>
            <a:ext cx="6270818" cy="4942762"/>
          </a:xfr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buClr>
                <a:srgbClr val="BFF2B5"/>
              </a:buClr>
              <a:defRPr sz="2400">
                <a:solidFill>
                  <a:schemeClr val="bg1"/>
                </a:solidFill>
              </a:defRPr>
            </a:lvl2pPr>
            <a:lvl3pPr>
              <a:buClr>
                <a:srgbClr val="BFF2B5"/>
              </a:buClr>
              <a:defRPr sz="2400">
                <a:solidFill>
                  <a:schemeClr val="bg1"/>
                </a:solidFill>
              </a:defRPr>
            </a:lvl3pPr>
            <a:lvl4pPr>
              <a:buClr>
                <a:srgbClr val="BFF2B5"/>
              </a:buClr>
              <a:defRPr sz="2400">
                <a:solidFill>
                  <a:schemeClr val="bg1"/>
                </a:solidFill>
              </a:defRPr>
            </a:lvl4pPr>
            <a:lvl5pPr>
              <a:buClr>
                <a:srgbClr val="BFF2B5"/>
              </a:buCl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Graphic 8">
            <a:extLst>
              <a:ext uri="{FF2B5EF4-FFF2-40B4-BE49-F238E27FC236}">
                <a16:creationId xmlns:a16="http://schemas.microsoft.com/office/drawing/2014/main" id="{E2DA6D54-C947-F33A-6246-82B150438D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559351" y="370437"/>
            <a:ext cx="2317763" cy="44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5143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/Text Slide 4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0B75303-1127-5DFB-2929-48511F12ACA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4275487" y="0"/>
            <a:ext cx="791677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70FBDF3-9388-E4EE-3222-2C0A45C593D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275221" cy="6858000"/>
          </a:xfrm>
        </p:spPr>
        <p:txBody>
          <a:bodyPr anchor="ctr"/>
          <a:lstStyle>
            <a:lvl1pPr algn="ctr"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IMAGE </a:t>
            </a:r>
            <a:br>
              <a:rPr lang="en-US" dirty="0"/>
            </a:br>
            <a:r>
              <a:rPr lang="en-US" dirty="0"/>
              <a:t>PLACEHOLDER</a:t>
            </a:r>
          </a:p>
          <a:p>
            <a:r>
              <a:rPr lang="en-US" dirty="0"/>
              <a:t>Formatting instructions on introductory slide.</a:t>
            </a:r>
          </a:p>
        </p:txBody>
      </p:sp>
      <p:sp>
        <p:nvSpPr>
          <p:cNvPr id="10" name="Block Arc 9">
            <a:extLst>
              <a:ext uri="{FF2B5EF4-FFF2-40B4-BE49-F238E27FC236}">
                <a16:creationId xmlns:a16="http://schemas.microsoft.com/office/drawing/2014/main" id="{733D5A08-18B7-FC51-F09F-11FD00C14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10800000">
            <a:off x="9439218" y="-2752781"/>
            <a:ext cx="5505561" cy="5505561"/>
          </a:xfrm>
          <a:prstGeom prst="blockArc">
            <a:avLst>
              <a:gd name="adj1" fmla="val 16192776"/>
              <a:gd name="adj2" fmla="val 0"/>
              <a:gd name="adj3" fmla="val 25000"/>
            </a:avLst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Slide Number Placeholder 11">
            <a:extLst>
              <a:ext uri="{FF2B5EF4-FFF2-40B4-BE49-F238E27FC236}">
                <a16:creationId xmlns:a16="http://schemas.microsoft.com/office/drawing/2014/main" id="{0AB18A29-FA56-9AE2-98D2-A580CABACE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3497" y="6368196"/>
            <a:ext cx="848503" cy="30175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0" bIns="45720" rtlCol="0" anchor="ctr"/>
          <a:lstStyle>
            <a:lvl1pPr algn="l">
              <a:defRPr sz="12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0C084F2-D201-E347-BF86-12399B3288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1B607F0C-1B13-1133-E665-A65A7E5749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72679" y="957619"/>
            <a:ext cx="6270818" cy="4942762"/>
          </a:xfr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buClr>
                <a:srgbClr val="BFF2B5"/>
              </a:buClr>
              <a:defRPr sz="2400">
                <a:solidFill>
                  <a:schemeClr val="bg1"/>
                </a:solidFill>
              </a:defRPr>
            </a:lvl2pPr>
            <a:lvl3pPr>
              <a:buClr>
                <a:srgbClr val="BFF2B5"/>
              </a:buClr>
              <a:defRPr sz="2400">
                <a:solidFill>
                  <a:schemeClr val="bg1"/>
                </a:solidFill>
              </a:defRPr>
            </a:lvl3pPr>
            <a:lvl4pPr>
              <a:buClr>
                <a:srgbClr val="BFF2B5"/>
              </a:buClr>
              <a:defRPr sz="2400">
                <a:solidFill>
                  <a:schemeClr val="bg1"/>
                </a:solidFill>
              </a:defRPr>
            </a:lvl4pPr>
            <a:lvl5pPr>
              <a:buClr>
                <a:srgbClr val="BFF2B5"/>
              </a:buCl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Graphic 8">
            <a:extLst>
              <a:ext uri="{FF2B5EF4-FFF2-40B4-BE49-F238E27FC236}">
                <a16:creationId xmlns:a16="http://schemas.microsoft.com/office/drawing/2014/main" id="{B59976EC-0003-3AFE-32C0-8948F7C2B6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559351" y="370437"/>
            <a:ext cx="2317763" cy="44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374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/Text Slide 5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70FBDF3-9388-E4EE-3222-2C0A45C593D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916778" y="0"/>
            <a:ext cx="4275221" cy="6858000"/>
          </a:xfrm>
        </p:spPr>
        <p:txBody>
          <a:bodyPr anchor="ctr"/>
          <a:lstStyle>
            <a:lvl1pPr algn="ctr"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IMAGE </a:t>
            </a:r>
            <a:br>
              <a:rPr lang="en-US" dirty="0"/>
            </a:br>
            <a:r>
              <a:rPr lang="en-US" dirty="0"/>
              <a:t>PLACEHOLDER</a:t>
            </a:r>
          </a:p>
          <a:p>
            <a:r>
              <a:rPr lang="en-US" dirty="0"/>
              <a:t>Formatting instructions on introductory slide.</a:t>
            </a:r>
          </a:p>
        </p:txBody>
      </p:sp>
      <p:sp>
        <p:nvSpPr>
          <p:cNvPr id="10" name="Block Arc 9">
            <a:extLst>
              <a:ext uri="{FF2B5EF4-FFF2-40B4-BE49-F238E27FC236}">
                <a16:creationId xmlns:a16="http://schemas.microsoft.com/office/drawing/2014/main" id="{733D5A08-18B7-FC51-F09F-11FD00C14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10800000">
            <a:off x="5163731" y="-2752781"/>
            <a:ext cx="5505561" cy="5505561"/>
          </a:xfrm>
          <a:prstGeom prst="blockArc">
            <a:avLst>
              <a:gd name="adj1" fmla="val 16192776"/>
              <a:gd name="adj2" fmla="val 0"/>
              <a:gd name="adj3" fmla="val 25000"/>
            </a:avLst>
          </a:prstGeom>
          <a:solidFill>
            <a:schemeClr val="accent3">
              <a:alpha val="493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Slide Number Placeholder 11">
            <a:extLst>
              <a:ext uri="{FF2B5EF4-FFF2-40B4-BE49-F238E27FC236}">
                <a16:creationId xmlns:a16="http://schemas.microsoft.com/office/drawing/2014/main" id="{CB01154C-AE6A-7B57-8266-36DAF021D6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3497" y="6368196"/>
            <a:ext cx="848503" cy="301756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0" bIns="45720" rtlCol="0" anchor="ctr"/>
          <a:lstStyle>
            <a:lvl1pPr algn="l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0C084F2-D201-E347-BF86-12399B3288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B5D2F0-D80F-EF4F-250E-77A02B212B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084" y="496389"/>
            <a:ext cx="6380162" cy="1220584"/>
          </a:xfrm>
        </p:spPr>
        <p:txBody>
          <a:bodyPr anchor="b"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 dirty="0"/>
              <a:t>Header, 2 or Less </a:t>
            </a:r>
            <a:br>
              <a:rPr lang="en-US" dirty="0"/>
            </a:br>
            <a:r>
              <a:rPr lang="en-US" dirty="0"/>
              <a:t>Lines Suggested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02F83E11-243C-2166-043C-6FFBEB0475A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8083" y="1953491"/>
            <a:ext cx="6380162" cy="3844194"/>
          </a:xfrm>
        </p:spPr>
        <p:txBody>
          <a:bodyPr anchor="t"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Graphic 6">
            <a:extLst>
              <a:ext uri="{FF2B5EF4-FFF2-40B4-BE49-F238E27FC236}">
                <a16:creationId xmlns:a16="http://schemas.microsoft.com/office/drawing/2014/main" id="{15CE0751-5C37-41B6-5DF1-6942F9913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65772" y="6241775"/>
            <a:ext cx="2254937" cy="42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4430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/Text Slide 5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0B75303-1127-5DFB-2929-48511F12ACA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91677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70FBDF3-9388-E4EE-3222-2C0A45C593D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916778" y="0"/>
            <a:ext cx="4275221" cy="6858000"/>
          </a:xfrm>
        </p:spPr>
        <p:txBody>
          <a:bodyPr anchor="ctr"/>
          <a:lstStyle>
            <a:lvl1pPr algn="ctr"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IMAGE </a:t>
            </a:r>
            <a:br>
              <a:rPr lang="en-US" dirty="0"/>
            </a:br>
            <a:r>
              <a:rPr lang="en-US" dirty="0"/>
              <a:t>PLACEHOLDER</a:t>
            </a:r>
          </a:p>
          <a:p>
            <a:r>
              <a:rPr lang="en-US" dirty="0"/>
              <a:t>Formatting instructions on introductory slide.</a:t>
            </a:r>
          </a:p>
        </p:txBody>
      </p:sp>
      <p:sp>
        <p:nvSpPr>
          <p:cNvPr id="10" name="Block Arc 9">
            <a:extLst>
              <a:ext uri="{FF2B5EF4-FFF2-40B4-BE49-F238E27FC236}">
                <a16:creationId xmlns:a16="http://schemas.microsoft.com/office/drawing/2014/main" id="{733D5A08-18B7-FC51-F09F-11FD00C14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10800000">
            <a:off x="5163731" y="-2752781"/>
            <a:ext cx="5505561" cy="5505561"/>
          </a:xfrm>
          <a:prstGeom prst="blockArc">
            <a:avLst>
              <a:gd name="adj1" fmla="val 16192776"/>
              <a:gd name="adj2" fmla="val 0"/>
              <a:gd name="adj3" fmla="val 25000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Slide Number Placeholder 11">
            <a:extLst>
              <a:ext uri="{FF2B5EF4-FFF2-40B4-BE49-F238E27FC236}">
                <a16:creationId xmlns:a16="http://schemas.microsoft.com/office/drawing/2014/main" id="{BEDDC281-2C6F-B564-AA5A-669656B937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3497" y="6368196"/>
            <a:ext cx="848503" cy="301756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0" bIns="45720" rtlCol="0" anchor="ctr"/>
          <a:lstStyle>
            <a:lvl1pPr algn="l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0C084F2-D201-E347-BF86-12399B3288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508D41-523B-335C-D928-F3D295D064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084" y="496389"/>
            <a:ext cx="6380162" cy="1220584"/>
          </a:xfrm>
        </p:spPr>
        <p:txBody>
          <a:bodyPr anchor="b"/>
          <a:lstStyle>
            <a:lvl1pPr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Header, 2 or Less </a:t>
            </a:r>
            <a:br>
              <a:rPr lang="en-US" dirty="0"/>
            </a:br>
            <a:r>
              <a:rPr lang="en-US" dirty="0"/>
              <a:t>Lines Suggested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A663C9B-24E3-1A34-A230-3254D23DD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8083" y="1953491"/>
            <a:ext cx="6380162" cy="3844194"/>
          </a:xfrm>
        </p:spPr>
        <p:txBody>
          <a:bodyPr anchor="t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buClr>
                <a:srgbClr val="BFF2B5"/>
              </a:buClr>
              <a:defRPr sz="2400">
                <a:solidFill>
                  <a:schemeClr val="bg1"/>
                </a:solidFill>
              </a:defRPr>
            </a:lvl2pPr>
            <a:lvl3pPr>
              <a:buClr>
                <a:srgbClr val="BFF2B5"/>
              </a:buClr>
              <a:defRPr sz="2400">
                <a:solidFill>
                  <a:schemeClr val="bg1"/>
                </a:solidFill>
              </a:defRPr>
            </a:lvl3pPr>
            <a:lvl4pPr>
              <a:buClr>
                <a:srgbClr val="BFF2B5"/>
              </a:buClr>
              <a:defRPr sz="2400">
                <a:solidFill>
                  <a:schemeClr val="bg1"/>
                </a:solidFill>
              </a:defRPr>
            </a:lvl4pPr>
            <a:lvl5pPr>
              <a:buClr>
                <a:srgbClr val="BFF2B5"/>
              </a:buCl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Graphic 6">
            <a:extLst>
              <a:ext uri="{FF2B5EF4-FFF2-40B4-BE49-F238E27FC236}">
                <a16:creationId xmlns:a16="http://schemas.microsoft.com/office/drawing/2014/main" id="{337E64F3-09BB-EACD-D36F-E0ABF8C01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65772" y="6241775"/>
            <a:ext cx="2254937" cy="42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6844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/Text Slide 5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0B75303-1127-5DFB-2929-48511F12ACA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91677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70FBDF3-9388-E4EE-3222-2C0A45C593D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916778" y="0"/>
            <a:ext cx="4275221" cy="6858000"/>
          </a:xfrm>
        </p:spPr>
        <p:txBody>
          <a:bodyPr anchor="ctr"/>
          <a:lstStyle>
            <a:lvl1pPr algn="ctr"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IMAGE </a:t>
            </a:r>
            <a:br>
              <a:rPr lang="en-US" dirty="0"/>
            </a:br>
            <a:r>
              <a:rPr lang="en-US" dirty="0"/>
              <a:t>PLACEHOLDER</a:t>
            </a:r>
          </a:p>
          <a:p>
            <a:r>
              <a:rPr lang="en-US" dirty="0"/>
              <a:t>Formatting instructions on introductory slide.</a:t>
            </a:r>
          </a:p>
        </p:txBody>
      </p:sp>
      <p:sp>
        <p:nvSpPr>
          <p:cNvPr id="10" name="Block Arc 9">
            <a:extLst>
              <a:ext uri="{FF2B5EF4-FFF2-40B4-BE49-F238E27FC236}">
                <a16:creationId xmlns:a16="http://schemas.microsoft.com/office/drawing/2014/main" id="{733D5A08-18B7-FC51-F09F-11FD00C14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10800000">
            <a:off x="5163731" y="-2752781"/>
            <a:ext cx="5505561" cy="5505561"/>
          </a:xfrm>
          <a:prstGeom prst="blockArc">
            <a:avLst>
              <a:gd name="adj1" fmla="val 16192776"/>
              <a:gd name="adj2" fmla="val 0"/>
              <a:gd name="adj3" fmla="val 25000"/>
            </a:avLst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Slide Number Placeholder 11">
            <a:extLst>
              <a:ext uri="{FF2B5EF4-FFF2-40B4-BE49-F238E27FC236}">
                <a16:creationId xmlns:a16="http://schemas.microsoft.com/office/drawing/2014/main" id="{87D1E6BB-D690-9433-4A49-ED07E1FB93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3497" y="6368196"/>
            <a:ext cx="848503" cy="301756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0" bIns="45720" rtlCol="0" anchor="ctr"/>
          <a:lstStyle>
            <a:lvl1pPr algn="l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0C084F2-D201-E347-BF86-12399B3288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1EB5619-94C9-5E81-7673-915BA0D6B5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084" y="496389"/>
            <a:ext cx="6380162" cy="1220584"/>
          </a:xfrm>
        </p:spPr>
        <p:txBody>
          <a:bodyPr anchor="b"/>
          <a:lstStyle>
            <a:lvl1pPr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Header, 2 or Less </a:t>
            </a:r>
            <a:br>
              <a:rPr lang="en-US" dirty="0"/>
            </a:br>
            <a:r>
              <a:rPr lang="en-US" dirty="0"/>
              <a:t>Lines Suggested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52F65A5-0CF2-C744-46AF-FEF4447A89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8083" y="1953491"/>
            <a:ext cx="6380162" cy="3844194"/>
          </a:xfrm>
        </p:spPr>
        <p:txBody>
          <a:bodyPr anchor="t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buClr>
                <a:srgbClr val="BFF2B5"/>
              </a:buClr>
              <a:defRPr sz="2400">
                <a:solidFill>
                  <a:schemeClr val="bg1"/>
                </a:solidFill>
              </a:defRPr>
            </a:lvl2pPr>
            <a:lvl3pPr>
              <a:buClr>
                <a:srgbClr val="BFF2B5"/>
              </a:buClr>
              <a:defRPr sz="2400">
                <a:solidFill>
                  <a:schemeClr val="bg1"/>
                </a:solidFill>
              </a:defRPr>
            </a:lvl3pPr>
            <a:lvl4pPr>
              <a:buClr>
                <a:srgbClr val="BFF2B5"/>
              </a:buClr>
              <a:defRPr sz="2400">
                <a:solidFill>
                  <a:schemeClr val="bg1"/>
                </a:solidFill>
              </a:defRPr>
            </a:lvl4pPr>
            <a:lvl5pPr>
              <a:buClr>
                <a:srgbClr val="BFF2B5"/>
              </a:buCl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Graphic 6">
            <a:extLst>
              <a:ext uri="{FF2B5EF4-FFF2-40B4-BE49-F238E27FC236}">
                <a16:creationId xmlns:a16="http://schemas.microsoft.com/office/drawing/2014/main" id="{0C5DBF1B-8DAB-5C2F-B987-AA39F529A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65772" y="6241775"/>
            <a:ext cx="2254937" cy="42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9197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/Text Slide 6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70FBDF3-9388-E4EE-3222-2C0A45C593D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916778" y="0"/>
            <a:ext cx="4275221" cy="6858000"/>
          </a:xfrm>
        </p:spPr>
        <p:txBody>
          <a:bodyPr anchor="ctr"/>
          <a:lstStyle>
            <a:lvl1pPr algn="ctr"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IMAGE </a:t>
            </a:r>
            <a:br>
              <a:rPr lang="en-US" dirty="0"/>
            </a:br>
            <a:r>
              <a:rPr lang="en-US" dirty="0"/>
              <a:t>PLACEHOLDER</a:t>
            </a:r>
          </a:p>
          <a:p>
            <a:r>
              <a:rPr lang="en-US" dirty="0"/>
              <a:t>Formatting instructions on introductory slide.</a:t>
            </a:r>
          </a:p>
        </p:txBody>
      </p:sp>
      <p:sp>
        <p:nvSpPr>
          <p:cNvPr id="12" name="Block Arc 11">
            <a:extLst>
              <a:ext uri="{FF2B5EF4-FFF2-40B4-BE49-F238E27FC236}">
                <a16:creationId xmlns:a16="http://schemas.microsoft.com/office/drawing/2014/main" id="{6C689A99-70A6-C603-CB8F-ADB78726B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10800000">
            <a:off x="5163731" y="-2752781"/>
            <a:ext cx="5505561" cy="5505561"/>
          </a:xfrm>
          <a:prstGeom prst="blockArc">
            <a:avLst>
              <a:gd name="adj1" fmla="val 16192776"/>
              <a:gd name="adj2" fmla="val 0"/>
              <a:gd name="adj3" fmla="val 25000"/>
            </a:avLst>
          </a:prstGeom>
          <a:solidFill>
            <a:schemeClr val="accent3">
              <a:alpha val="489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283F832-9D0C-FBF0-EFED-59DDDCF186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651674"/>
            <a:ext cx="6386785" cy="1485737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Title, 2 or Less </a:t>
            </a:r>
            <a:br>
              <a:rPr lang="en-US" dirty="0"/>
            </a:br>
            <a:r>
              <a:rPr lang="en-US" dirty="0"/>
              <a:t>Lines Suggested</a:t>
            </a:r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67DD4635-0275-E924-5941-93A7A24D35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7573" y="2520459"/>
            <a:ext cx="6397687" cy="1805036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Content or lead-in statement,</a:t>
            </a:r>
            <a:br>
              <a:rPr lang="en-US" dirty="0"/>
            </a:br>
            <a:r>
              <a:rPr lang="en-US" dirty="0"/>
              <a:t>3 lines or less suggested.</a:t>
            </a:r>
          </a:p>
        </p:txBody>
      </p:sp>
      <p:sp>
        <p:nvSpPr>
          <p:cNvPr id="15" name="Text Placeholder 19">
            <a:extLst>
              <a:ext uri="{FF2B5EF4-FFF2-40B4-BE49-F238E27FC236}">
                <a16:creationId xmlns:a16="http://schemas.microsoft.com/office/drawing/2014/main" id="{579565EB-E2E6-A68D-B31E-CDD4D5DE27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7573" y="4621566"/>
            <a:ext cx="6397687" cy="1372565"/>
          </a:xfrm>
        </p:spPr>
        <p:txBody>
          <a:bodyPr numCol="1" spcCol="228600">
            <a:no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Additional content or details.</a:t>
            </a:r>
          </a:p>
        </p:txBody>
      </p:sp>
      <p:sp>
        <p:nvSpPr>
          <p:cNvPr id="2" name="Slide Number Placeholder 11">
            <a:extLst>
              <a:ext uri="{FF2B5EF4-FFF2-40B4-BE49-F238E27FC236}">
                <a16:creationId xmlns:a16="http://schemas.microsoft.com/office/drawing/2014/main" id="{007CC7F0-87AC-B0CC-82C0-F3B30F437B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3497" y="6368196"/>
            <a:ext cx="848503" cy="301756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0" bIns="45720" rtlCol="0" anchor="ctr"/>
          <a:lstStyle>
            <a:lvl1pPr algn="l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0C084F2-D201-E347-BF86-12399B32880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Graphic 6">
            <a:extLst>
              <a:ext uri="{FF2B5EF4-FFF2-40B4-BE49-F238E27FC236}">
                <a16:creationId xmlns:a16="http://schemas.microsoft.com/office/drawing/2014/main" id="{81AE6DF4-1BBB-CF5D-F6E8-B6600B8366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65774" y="6241775"/>
            <a:ext cx="2254932" cy="42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8559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/Text Slide 6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0B75303-1127-5DFB-2929-48511F12ACA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91677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70FBDF3-9388-E4EE-3222-2C0A45C593D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916778" y="0"/>
            <a:ext cx="4275221" cy="6858000"/>
          </a:xfrm>
        </p:spPr>
        <p:txBody>
          <a:bodyPr anchor="ctr"/>
          <a:lstStyle>
            <a:lvl1pPr algn="ctr"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IMAGE </a:t>
            </a:r>
            <a:br>
              <a:rPr lang="en-US" dirty="0"/>
            </a:br>
            <a:r>
              <a:rPr lang="en-US" dirty="0"/>
              <a:t>PLACEHOLDER</a:t>
            </a:r>
          </a:p>
          <a:p>
            <a:r>
              <a:rPr lang="en-US" dirty="0"/>
              <a:t>Formatting instructions on introductory slide.</a:t>
            </a:r>
          </a:p>
        </p:txBody>
      </p:sp>
      <p:sp>
        <p:nvSpPr>
          <p:cNvPr id="12" name="Block Arc 11">
            <a:extLst>
              <a:ext uri="{FF2B5EF4-FFF2-40B4-BE49-F238E27FC236}">
                <a16:creationId xmlns:a16="http://schemas.microsoft.com/office/drawing/2014/main" id="{6C689A99-70A6-C603-CB8F-ADB78726B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10800000">
            <a:off x="5163731" y="-2752781"/>
            <a:ext cx="5505561" cy="5505561"/>
          </a:xfrm>
          <a:prstGeom prst="blockArc">
            <a:avLst>
              <a:gd name="adj1" fmla="val 16192776"/>
              <a:gd name="adj2" fmla="val 0"/>
              <a:gd name="adj3" fmla="val 25000"/>
            </a:avLst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Slide Number Placeholder 11">
            <a:extLst>
              <a:ext uri="{FF2B5EF4-FFF2-40B4-BE49-F238E27FC236}">
                <a16:creationId xmlns:a16="http://schemas.microsoft.com/office/drawing/2014/main" id="{85A90FDD-5DC2-9FFB-08A5-4DF30E5165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3497" y="6368196"/>
            <a:ext cx="848503" cy="301756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0" bIns="45720" rtlCol="0" anchor="ctr"/>
          <a:lstStyle>
            <a:lvl1pPr algn="l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0C084F2-D201-E347-BF86-12399B3288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5FEC794-4C42-15BB-4323-57F8173EF2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651674"/>
            <a:ext cx="6386785" cy="1485737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3200">
                <a:solidFill>
                  <a:srgbClr val="FAFDFF"/>
                </a:solidFill>
              </a:defRPr>
            </a:lvl1pPr>
          </a:lstStyle>
          <a:p>
            <a:r>
              <a:rPr lang="en-US" dirty="0"/>
              <a:t>Title, 2 or Less </a:t>
            </a:r>
            <a:br>
              <a:rPr lang="en-US" dirty="0"/>
            </a:br>
            <a:r>
              <a:rPr lang="en-US" dirty="0"/>
              <a:t>Lines Suggested</a:t>
            </a:r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CC1D3BA8-9134-0B2F-8449-57FA8F90A1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7573" y="2520459"/>
            <a:ext cx="6397687" cy="1805036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FAFDFF"/>
                </a:solidFill>
              </a:defRPr>
            </a:lvl1pPr>
          </a:lstStyle>
          <a:p>
            <a:pPr lvl="0"/>
            <a:r>
              <a:rPr lang="en-US" dirty="0"/>
              <a:t>Content or lead-in statement,</a:t>
            </a:r>
            <a:br>
              <a:rPr lang="en-US" dirty="0"/>
            </a:br>
            <a:r>
              <a:rPr lang="en-US" dirty="0"/>
              <a:t>3 lines or less suggested.</a:t>
            </a:r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57F21D1A-5901-9B21-B079-9AE8F5CB3C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7573" y="4621566"/>
            <a:ext cx="6397687" cy="1372565"/>
          </a:xfrm>
        </p:spPr>
        <p:txBody>
          <a:bodyPr numCol="1" spcCol="228600">
            <a:no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rgbClr val="FAFDFF"/>
                </a:solidFill>
              </a:defRPr>
            </a:lvl1pPr>
          </a:lstStyle>
          <a:p>
            <a:pPr lvl="0"/>
            <a:r>
              <a:rPr lang="en-US" dirty="0"/>
              <a:t>Additional content or details.</a:t>
            </a:r>
          </a:p>
        </p:txBody>
      </p:sp>
      <p:pic>
        <p:nvPicPr>
          <p:cNvPr id="5" name="Graphic 6">
            <a:extLst>
              <a:ext uri="{FF2B5EF4-FFF2-40B4-BE49-F238E27FC236}">
                <a16:creationId xmlns:a16="http://schemas.microsoft.com/office/drawing/2014/main" id="{1FCBD3FF-BE83-74AC-D9B0-ABF2BEE07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65772" y="6241775"/>
            <a:ext cx="2254937" cy="42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056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7C75903-C376-9DC2-58BF-47B3CB5C5E8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9392" y="4998488"/>
            <a:ext cx="7138415" cy="722613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Presenter Name(s), 2 Lines or Less Suggested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2F8A5E-B8E4-4ABF-701C-B327ECE65C7A}"/>
              </a:ext>
            </a:extLst>
          </p:cNvPr>
          <p:cNvSpPr/>
          <p:nvPr userDrawn="1"/>
        </p:nvSpPr>
        <p:spPr>
          <a:xfrm>
            <a:off x="1770744" y="329662"/>
            <a:ext cx="1650206" cy="30847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ADDADDB8-4DA8-689E-D6F6-EE9E8A334E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60162" y="342343"/>
            <a:ext cx="1634037" cy="286232"/>
          </a:xfrm>
          <a:solidFill>
            <a:schemeClr val="bg1"/>
          </a:solidFill>
        </p:spPr>
        <p:txBody>
          <a:bodyPr wrap="none" lIns="1152144" anchor="ctr">
            <a:spAutoFit/>
          </a:bodyPr>
          <a:lstStyle>
            <a:lvl1pPr algn="l"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030CA7-A392-0097-1814-3FA5F3C27A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79392" y="1274348"/>
            <a:ext cx="7138415" cy="3519108"/>
          </a:xfrm>
        </p:spPr>
        <p:txBody>
          <a:bodyPr anchor="b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Title, 3 Lines or </a:t>
            </a:r>
            <a:br>
              <a:rPr lang="en-US" dirty="0"/>
            </a:br>
            <a:r>
              <a:rPr lang="en-US" dirty="0"/>
              <a:t>Less Suggested</a:t>
            </a:r>
          </a:p>
        </p:txBody>
      </p:sp>
      <p:pic>
        <p:nvPicPr>
          <p:cNvPr id="7" name="Graphic 7">
            <a:extLst>
              <a:ext uri="{FF2B5EF4-FFF2-40B4-BE49-F238E27FC236}">
                <a16:creationId xmlns:a16="http://schemas.microsoft.com/office/drawing/2014/main" id="{C8C737B1-42EB-1F84-DFBB-D275DCC87D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153939" y="285741"/>
            <a:ext cx="2395329" cy="45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19590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/Text Slide 7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lock Arc 6">
            <a:extLst>
              <a:ext uri="{FF2B5EF4-FFF2-40B4-BE49-F238E27FC236}">
                <a16:creationId xmlns:a16="http://schemas.microsoft.com/office/drawing/2014/main" id="{0682C3B5-2980-58E6-9117-FAFA48F79E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5400000">
            <a:off x="-2752781" y="-2752781"/>
            <a:ext cx="5505561" cy="5505561"/>
          </a:xfrm>
          <a:prstGeom prst="blockArc">
            <a:avLst>
              <a:gd name="adj1" fmla="val 16192776"/>
              <a:gd name="adj2" fmla="val 0"/>
              <a:gd name="adj3" fmla="val 25000"/>
            </a:avLst>
          </a:prstGeom>
          <a:solidFill>
            <a:schemeClr val="accent3">
              <a:alpha val="489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C49EDC7-101F-360A-69F2-B152667F03B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27574" y="1861073"/>
            <a:ext cx="10526226" cy="4294799"/>
          </a:xfrm>
        </p:spPr>
        <p:txBody>
          <a:bodyPr anchor="ctr"/>
          <a:lstStyle>
            <a:lvl1pPr algn="ctr"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FIGURE/GRAPHIC PLACEHOLDER</a:t>
            </a:r>
          </a:p>
          <a:p>
            <a:r>
              <a:rPr lang="en-US" dirty="0"/>
              <a:t>Formatting instructions on introductory slide.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CEF1106-C91C-F572-E4BE-664666B14E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574" y="981992"/>
            <a:ext cx="10526226" cy="719059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Title, Single Line Suggested</a:t>
            </a:r>
          </a:p>
        </p:txBody>
      </p:sp>
      <p:sp>
        <p:nvSpPr>
          <p:cNvPr id="2" name="Slide Number Placeholder 11">
            <a:extLst>
              <a:ext uri="{FF2B5EF4-FFF2-40B4-BE49-F238E27FC236}">
                <a16:creationId xmlns:a16="http://schemas.microsoft.com/office/drawing/2014/main" id="{13AD3F83-8FDB-F76A-4216-2191E235F1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3497" y="6368196"/>
            <a:ext cx="848503" cy="301756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0" bIns="45720" rtlCol="0" anchor="ctr"/>
          <a:lstStyle>
            <a:lvl1pPr algn="l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0C084F2-D201-E347-BF86-12399B32880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Graphic 8">
            <a:extLst>
              <a:ext uri="{FF2B5EF4-FFF2-40B4-BE49-F238E27FC236}">
                <a16:creationId xmlns:a16="http://schemas.microsoft.com/office/drawing/2014/main" id="{7ED65129-1A48-BB83-8A41-E6C65544D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559354" y="335143"/>
            <a:ext cx="2317759" cy="44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0870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dia/Text Slide 7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lock Arc 6">
            <a:extLst>
              <a:ext uri="{FF2B5EF4-FFF2-40B4-BE49-F238E27FC236}">
                <a16:creationId xmlns:a16="http://schemas.microsoft.com/office/drawing/2014/main" id="{0682C3B5-2980-58E6-9117-FAFA48F79E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5400000">
            <a:off x="-2752781" y="-2752781"/>
            <a:ext cx="5505561" cy="5505561"/>
          </a:xfrm>
          <a:prstGeom prst="blockArc">
            <a:avLst>
              <a:gd name="adj1" fmla="val 16192776"/>
              <a:gd name="adj2" fmla="val 0"/>
              <a:gd name="adj3" fmla="val 25000"/>
            </a:avLst>
          </a:prstGeom>
          <a:solidFill>
            <a:schemeClr val="accent3">
              <a:alpha val="489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C49EDC7-101F-360A-69F2-B152667F03B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27574" y="1473796"/>
            <a:ext cx="10526226" cy="4294799"/>
          </a:xfrm>
        </p:spPr>
        <p:txBody>
          <a:bodyPr anchor="ctr"/>
          <a:lstStyle>
            <a:lvl1pPr algn="ctr"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FIGURE/GRAPHIC PLACEHOLDER</a:t>
            </a:r>
          </a:p>
          <a:p>
            <a:r>
              <a:rPr lang="en-US" dirty="0"/>
              <a:t>Formatting instructions on introductory slide.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CEF1106-C91C-F572-E4BE-664666B14E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574" y="594715"/>
            <a:ext cx="8112031" cy="719059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Title, 2 or Less </a:t>
            </a:r>
            <a:br>
              <a:rPr lang="en-US" dirty="0"/>
            </a:br>
            <a:r>
              <a:rPr lang="en-US" dirty="0"/>
              <a:t>Lines Suggested</a:t>
            </a:r>
          </a:p>
        </p:txBody>
      </p:sp>
      <p:sp>
        <p:nvSpPr>
          <p:cNvPr id="2" name="Slide Number Placeholder 11">
            <a:extLst>
              <a:ext uri="{FF2B5EF4-FFF2-40B4-BE49-F238E27FC236}">
                <a16:creationId xmlns:a16="http://schemas.microsoft.com/office/drawing/2014/main" id="{13AD3F83-8FDB-F76A-4216-2191E235F1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3497" y="6368196"/>
            <a:ext cx="848503" cy="301756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0" bIns="45720" rtlCol="0" anchor="ctr"/>
          <a:lstStyle>
            <a:lvl1pPr algn="l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0C084F2-D201-E347-BF86-12399B3288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42C9447-8637-ED54-E5CF-F534C7253D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7088" y="5874459"/>
            <a:ext cx="10167937" cy="655638"/>
          </a:xfrm>
        </p:spPr>
        <p:txBody>
          <a:bodyPr/>
          <a:lstStyle>
            <a:lvl1pPr>
              <a:defRPr sz="1800">
                <a:solidFill>
                  <a:schemeClr val="accent3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Figure note or small blurb.</a:t>
            </a:r>
          </a:p>
        </p:txBody>
      </p:sp>
      <p:pic>
        <p:nvPicPr>
          <p:cNvPr id="4" name="Graphic 8">
            <a:extLst>
              <a:ext uri="{FF2B5EF4-FFF2-40B4-BE49-F238E27FC236}">
                <a16:creationId xmlns:a16="http://schemas.microsoft.com/office/drawing/2014/main" id="{3B1DA612-DFE2-857C-44B4-9C7CCA4E67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559354" y="335143"/>
            <a:ext cx="2317759" cy="44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090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/Text Slide 7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ck Arc 3">
            <a:extLst>
              <a:ext uri="{FF2B5EF4-FFF2-40B4-BE49-F238E27FC236}">
                <a16:creationId xmlns:a16="http://schemas.microsoft.com/office/drawing/2014/main" id="{9E0E5462-5AA7-ABB6-67C0-BF7AB7F3E3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5400000">
            <a:off x="-2752781" y="-2752781"/>
            <a:ext cx="5505561" cy="5505561"/>
          </a:xfrm>
          <a:prstGeom prst="blockArc">
            <a:avLst>
              <a:gd name="adj1" fmla="val 16192776"/>
              <a:gd name="adj2" fmla="val 0"/>
              <a:gd name="adj3" fmla="val 25000"/>
            </a:avLst>
          </a:prstGeom>
          <a:solidFill>
            <a:schemeClr val="accent3">
              <a:alpha val="489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20852701-4F82-1D9A-9664-4998C0F50DC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98674" y="1484555"/>
            <a:ext cx="3455126" cy="4725546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1800" b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Additional content or details.</a:t>
            </a:r>
          </a:p>
        </p:txBody>
      </p:sp>
      <p:sp>
        <p:nvSpPr>
          <p:cNvPr id="19" name="Picture Placeholder 6">
            <a:extLst>
              <a:ext uri="{FF2B5EF4-FFF2-40B4-BE49-F238E27FC236}">
                <a16:creationId xmlns:a16="http://schemas.microsoft.com/office/drawing/2014/main" id="{62A428E0-6938-8D6F-7FD5-95879DBC7E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20978" y="1484555"/>
            <a:ext cx="6859982" cy="4725545"/>
          </a:xfrm>
        </p:spPr>
        <p:txBody>
          <a:bodyPr anchor="ctr">
            <a:normAutofit/>
          </a:bodyPr>
          <a:lstStyle>
            <a:lvl1pPr algn="ctr">
              <a:defRPr sz="200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FIGURE/GRAPHIC PLACEHOLDER</a:t>
            </a:r>
          </a:p>
          <a:p>
            <a:r>
              <a:rPr lang="en-US" dirty="0"/>
              <a:t>Formatting instructions </a:t>
            </a:r>
            <a:br>
              <a:rPr lang="en-US" dirty="0"/>
            </a:br>
            <a:r>
              <a:rPr lang="en-US" dirty="0"/>
              <a:t>on introductory slide.</a:t>
            </a:r>
          </a:p>
        </p:txBody>
      </p:sp>
      <p:sp>
        <p:nvSpPr>
          <p:cNvPr id="2" name="Slide Number Placeholder 11">
            <a:extLst>
              <a:ext uri="{FF2B5EF4-FFF2-40B4-BE49-F238E27FC236}">
                <a16:creationId xmlns:a16="http://schemas.microsoft.com/office/drawing/2014/main" id="{F09741B3-ACEF-7B1C-085F-B31AD358DE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3497" y="6368196"/>
            <a:ext cx="848503" cy="301756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0" bIns="45720" rtlCol="0" anchor="ctr"/>
          <a:lstStyle>
            <a:lvl1pPr algn="l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0C084F2-D201-E347-BF86-12399B3288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7FF5340-B118-7A2A-958A-E90CA8C7C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574" y="594715"/>
            <a:ext cx="8112031" cy="719059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Title, 2 or Less </a:t>
            </a:r>
            <a:br>
              <a:rPr lang="en-US" dirty="0"/>
            </a:br>
            <a:r>
              <a:rPr lang="en-US" dirty="0"/>
              <a:t>Lines Suggested</a:t>
            </a:r>
          </a:p>
        </p:txBody>
      </p:sp>
      <p:pic>
        <p:nvPicPr>
          <p:cNvPr id="3" name="Graphic 8">
            <a:extLst>
              <a:ext uri="{FF2B5EF4-FFF2-40B4-BE49-F238E27FC236}">
                <a16:creationId xmlns:a16="http://schemas.microsoft.com/office/drawing/2014/main" id="{5024A246-FE7E-CB28-D8F8-4D922DF37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559354" y="335143"/>
            <a:ext cx="2317759" cy="44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5539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/Text 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ck Arc 3">
            <a:extLst>
              <a:ext uri="{FF2B5EF4-FFF2-40B4-BE49-F238E27FC236}">
                <a16:creationId xmlns:a16="http://schemas.microsoft.com/office/drawing/2014/main" id="{9E0E5462-5AA7-ABB6-67C0-BF7AB7F3E3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5400000">
            <a:off x="-2752781" y="-2752781"/>
            <a:ext cx="5505561" cy="5505561"/>
          </a:xfrm>
          <a:prstGeom prst="blockArc">
            <a:avLst>
              <a:gd name="adj1" fmla="val 16192776"/>
              <a:gd name="adj2" fmla="val 0"/>
              <a:gd name="adj3" fmla="val 25000"/>
            </a:avLst>
          </a:prstGeom>
          <a:solidFill>
            <a:schemeClr val="accent3">
              <a:alpha val="489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092DF2C-7FAA-C47D-7F59-46C73D5FE6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4093218"/>
            <a:ext cx="5060934" cy="573875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Header, Single Line Suggested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20852701-4F82-1D9A-9664-4998C0F50DC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4850508"/>
            <a:ext cx="5060934" cy="1359592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600" b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Subtext.</a:t>
            </a:r>
          </a:p>
        </p:txBody>
      </p:sp>
      <p:sp>
        <p:nvSpPr>
          <p:cNvPr id="19" name="Picture Placeholder 6">
            <a:extLst>
              <a:ext uri="{FF2B5EF4-FFF2-40B4-BE49-F238E27FC236}">
                <a16:creationId xmlns:a16="http://schemas.microsoft.com/office/drawing/2014/main" id="{62A428E0-6938-8D6F-7FD5-95879DBC7E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20978" y="2195984"/>
            <a:ext cx="5060932" cy="1713819"/>
          </a:xfrm>
        </p:spPr>
        <p:txBody>
          <a:bodyPr anchor="ctr">
            <a:normAutofit/>
          </a:bodyPr>
          <a:lstStyle>
            <a:lvl1pPr algn="ctr">
              <a:defRPr sz="200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FIGURE/GRAPHIC PLACEHOLDER</a:t>
            </a:r>
          </a:p>
          <a:p>
            <a:r>
              <a:rPr lang="en-US" dirty="0"/>
              <a:t>Formatting instructions </a:t>
            </a:r>
            <a:br>
              <a:rPr lang="en-US" dirty="0"/>
            </a:br>
            <a:r>
              <a:rPr lang="en-US" dirty="0"/>
              <a:t>on introductory slide.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AB0ABDC-3327-764D-FFA0-C4722A032E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574" y="1099522"/>
            <a:ext cx="10526226" cy="800163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Title, Single Line Suggested</a:t>
            </a:r>
          </a:p>
        </p:txBody>
      </p:sp>
      <p:sp>
        <p:nvSpPr>
          <p:cNvPr id="2" name="Slide Number Placeholder 11">
            <a:extLst>
              <a:ext uri="{FF2B5EF4-FFF2-40B4-BE49-F238E27FC236}">
                <a16:creationId xmlns:a16="http://schemas.microsoft.com/office/drawing/2014/main" id="{F09741B3-ACEF-7B1C-085F-B31AD358DE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3497" y="6368196"/>
            <a:ext cx="848503" cy="301756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0" bIns="45720" rtlCol="0" anchor="ctr"/>
          <a:lstStyle>
            <a:lvl1pPr algn="l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0C084F2-D201-E347-BF86-12399B3288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50AEC47D-D6AD-3198-C021-FC4B20B6B4E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24600" y="4093218"/>
            <a:ext cx="5060934" cy="573875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Header, Single Line Suggested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852FA916-8DF4-8820-82A0-C90A57EAFD8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24600" y="4850508"/>
            <a:ext cx="5060934" cy="1359592"/>
          </a:xfrm>
        </p:spPr>
        <p:txBody>
          <a:bodyPr>
            <a:noAutofit/>
          </a:bodyPr>
          <a:lstStyle>
            <a:lvl1pPr>
              <a:defRPr sz="1600" b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Subtext.</a:t>
            </a:r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38B520A7-EF20-FE58-DFF1-B85CDACECF0C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307378" y="2195984"/>
            <a:ext cx="5060932" cy="1713819"/>
          </a:xfrm>
        </p:spPr>
        <p:txBody>
          <a:bodyPr anchor="ctr">
            <a:normAutofit/>
          </a:bodyPr>
          <a:lstStyle>
            <a:lvl1pPr algn="ctr">
              <a:defRPr sz="200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FIGURE/GRAPHIC PLACEHOLDER</a:t>
            </a:r>
          </a:p>
          <a:p>
            <a:r>
              <a:rPr lang="en-US" dirty="0"/>
              <a:t>Formatting instructions </a:t>
            </a:r>
            <a:br>
              <a:rPr lang="en-US" dirty="0"/>
            </a:br>
            <a:r>
              <a:rPr lang="en-US" dirty="0"/>
              <a:t>on introductory slide.</a:t>
            </a:r>
          </a:p>
        </p:txBody>
      </p:sp>
      <p:pic>
        <p:nvPicPr>
          <p:cNvPr id="5" name="Graphic 8">
            <a:extLst>
              <a:ext uri="{FF2B5EF4-FFF2-40B4-BE49-F238E27FC236}">
                <a16:creationId xmlns:a16="http://schemas.microsoft.com/office/drawing/2014/main" id="{B3B106D4-CC71-BF57-14E4-4B3ED6789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559354" y="335143"/>
            <a:ext cx="2317759" cy="44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4781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/Text Slide 8A (Vide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lock Arc 6">
            <a:extLst>
              <a:ext uri="{FF2B5EF4-FFF2-40B4-BE49-F238E27FC236}">
                <a16:creationId xmlns:a16="http://schemas.microsoft.com/office/drawing/2014/main" id="{0682C3B5-2980-58E6-9117-FAFA48F79E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5400000">
            <a:off x="-2752781" y="-2752781"/>
            <a:ext cx="5505561" cy="5505561"/>
          </a:xfrm>
          <a:prstGeom prst="blockArc">
            <a:avLst>
              <a:gd name="adj1" fmla="val 16192776"/>
              <a:gd name="adj2" fmla="val 0"/>
              <a:gd name="adj3" fmla="val 25000"/>
            </a:avLst>
          </a:prstGeom>
          <a:solidFill>
            <a:schemeClr val="accent3">
              <a:alpha val="489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CEF1106-C91C-F572-E4BE-664666B14E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574" y="981992"/>
            <a:ext cx="10526226" cy="719059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Title, Single Line Suggested</a:t>
            </a:r>
          </a:p>
        </p:txBody>
      </p:sp>
      <p:sp>
        <p:nvSpPr>
          <p:cNvPr id="2" name="Slide Number Placeholder 11">
            <a:extLst>
              <a:ext uri="{FF2B5EF4-FFF2-40B4-BE49-F238E27FC236}">
                <a16:creationId xmlns:a16="http://schemas.microsoft.com/office/drawing/2014/main" id="{13AD3F83-8FDB-F76A-4216-2191E235F1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3497" y="6368196"/>
            <a:ext cx="848503" cy="301756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0" bIns="45720" rtlCol="0" anchor="ctr"/>
          <a:lstStyle>
            <a:lvl1pPr algn="l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0C084F2-D201-E347-BF86-12399B3288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Media Placeholder 4">
            <a:extLst>
              <a:ext uri="{FF2B5EF4-FFF2-40B4-BE49-F238E27FC236}">
                <a16:creationId xmlns:a16="http://schemas.microsoft.com/office/drawing/2014/main" id="{D391E8C5-2C30-5BC4-8103-358CE624AB14}"/>
              </a:ext>
            </a:extLst>
          </p:cNvPr>
          <p:cNvSpPr>
            <a:spLocks noGrp="1"/>
          </p:cNvSpPr>
          <p:nvPr>
            <p:ph type="media" sz="quarter" idx="12" hasCustomPrompt="1"/>
          </p:nvPr>
        </p:nvSpPr>
        <p:spPr>
          <a:xfrm>
            <a:off x="827088" y="1913375"/>
            <a:ext cx="10526712" cy="4254063"/>
          </a:xfrm>
        </p:spPr>
        <p:txBody>
          <a:bodyPr anchor="ctr"/>
          <a:lstStyle>
            <a:lvl1pPr algn="ctr"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VIDEO PLACEHOLDER</a:t>
            </a:r>
          </a:p>
          <a:p>
            <a:r>
              <a:rPr lang="en-US" dirty="0"/>
              <a:t>Formatting instructions on introductory slide.</a:t>
            </a:r>
          </a:p>
        </p:txBody>
      </p:sp>
      <p:pic>
        <p:nvPicPr>
          <p:cNvPr id="4" name="Graphic 8">
            <a:extLst>
              <a:ext uri="{FF2B5EF4-FFF2-40B4-BE49-F238E27FC236}">
                <a16:creationId xmlns:a16="http://schemas.microsoft.com/office/drawing/2014/main" id="{FF659675-00DA-1819-DFE9-436D22F93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559354" y="335143"/>
            <a:ext cx="2317759" cy="44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647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/Text Slide 8B (Video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lock Arc 6">
            <a:extLst>
              <a:ext uri="{FF2B5EF4-FFF2-40B4-BE49-F238E27FC236}">
                <a16:creationId xmlns:a16="http://schemas.microsoft.com/office/drawing/2014/main" id="{0682C3B5-2980-58E6-9117-FAFA48F79E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5400000">
            <a:off x="-2752781" y="-2752781"/>
            <a:ext cx="5505561" cy="5505561"/>
          </a:xfrm>
          <a:prstGeom prst="blockArc">
            <a:avLst>
              <a:gd name="adj1" fmla="val 16192776"/>
              <a:gd name="adj2" fmla="val 0"/>
              <a:gd name="adj3" fmla="val 25000"/>
            </a:avLst>
          </a:prstGeom>
          <a:solidFill>
            <a:schemeClr val="bg1">
              <a:alpha val="489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CEF1106-C91C-F572-E4BE-664666B14E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574" y="981992"/>
            <a:ext cx="10526226" cy="719059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Title, Single Line Suggested</a:t>
            </a:r>
          </a:p>
        </p:txBody>
      </p:sp>
      <p:sp>
        <p:nvSpPr>
          <p:cNvPr id="2" name="Slide Number Placeholder 11">
            <a:extLst>
              <a:ext uri="{FF2B5EF4-FFF2-40B4-BE49-F238E27FC236}">
                <a16:creationId xmlns:a16="http://schemas.microsoft.com/office/drawing/2014/main" id="{13AD3F83-8FDB-F76A-4216-2191E235F1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3497" y="6368196"/>
            <a:ext cx="848503" cy="30175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0C084F2-D201-E347-BF86-12399B3288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24ED4F76-8570-12E5-8920-312DBBC3515A}"/>
              </a:ext>
            </a:extLst>
          </p:cNvPr>
          <p:cNvSpPr>
            <a:spLocks noGrp="1"/>
          </p:cNvSpPr>
          <p:nvPr>
            <p:ph type="media" sz="quarter" idx="12" hasCustomPrompt="1"/>
          </p:nvPr>
        </p:nvSpPr>
        <p:spPr>
          <a:xfrm>
            <a:off x="827088" y="2062163"/>
            <a:ext cx="10526712" cy="4105275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VIDEO PLACEHOLDER</a:t>
            </a:r>
          </a:p>
          <a:p>
            <a:r>
              <a:rPr lang="en-US" dirty="0"/>
              <a:t>Formatting instructions on introductory slide.</a:t>
            </a:r>
          </a:p>
        </p:txBody>
      </p:sp>
      <p:pic>
        <p:nvPicPr>
          <p:cNvPr id="3" name="Graphic 8">
            <a:extLst>
              <a:ext uri="{FF2B5EF4-FFF2-40B4-BE49-F238E27FC236}">
                <a16:creationId xmlns:a16="http://schemas.microsoft.com/office/drawing/2014/main" id="{E14D6B7F-5A97-D872-A508-30A65DBC75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559354" y="335143"/>
            <a:ext cx="2317759" cy="44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4539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 Slide Full-Text 1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225D0FBE-754E-CC94-7EBD-24BD59DE87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93899" y="6414064"/>
            <a:ext cx="1347591" cy="255887"/>
          </a:xfrm>
          <a:prstGeom prst="rect">
            <a:avLst/>
          </a:prstGeom>
        </p:spPr>
      </p:pic>
      <p:sp>
        <p:nvSpPr>
          <p:cNvPr id="8" name="Slide Number Placeholder 11">
            <a:extLst>
              <a:ext uri="{FF2B5EF4-FFF2-40B4-BE49-F238E27FC236}">
                <a16:creationId xmlns:a16="http://schemas.microsoft.com/office/drawing/2014/main" id="{C8C8FBF9-20C1-106F-9E35-5CF12ED6B7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3497" y="6368196"/>
            <a:ext cx="848503" cy="301756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0" bIns="45720" rtlCol="0" anchor="ctr"/>
          <a:lstStyle>
            <a:lvl1pPr algn="l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0C084F2-D201-E347-BF86-12399B3288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A7C32B-80B6-CD44-2554-308895734D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6497" y="487180"/>
            <a:ext cx="10060827" cy="774615"/>
          </a:xfrm>
        </p:spPr>
        <p:txBody>
          <a:bodyPr anchor="b"/>
          <a:lstStyle>
            <a:lvl1pPr>
              <a:defRPr sz="2800"/>
            </a:lvl1pPr>
          </a:lstStyle>
          <a:p>
            <a:r>
              <a:rPr lang="en-US" dirty="0"/>
              <a:t>Title, 2 or Less </a:t>
            </a:r>
            <a:br>
              <a:rPr lang="en-US" dirty="0"/>
            </a:br>
            <a:r>
              <a:rPr lang="en-US" dirty="0"/>
              <a:t>Lines Suggested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9DD17A-1EC3-8F47-2F61-FF8F619CB1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56496" y="1506509"/>
            <a:ext cx="10060826" cy="4616970"/>
          </a:xfrm>
        </p:spPr>
        <p:txBody>
          <a:bodyPr/>
          <a:lstStyle>
            <a:lvl1pPr marL="173038" indent="-173038">
              <a:buFont typeface="Arial" panose="020B0604020202020204" pitchFamily="34" charset="0"/>
              <a:buChar char="•"/>
              <a:tabLst/>
              <a:defRPr/>
            </a:lvl1pPr>
            <a:lvl2pPr>
              <a:buFont typeface="System Font Regular"/>
              <a:buChar char="-"/>
              <a:defRPr/>
            </a:lvl2pPr>
            <a:lvl3pPr>
              <a:buFont typeface="System Font Regular"/>
              <a:buChar char="‣"/>
              <a:defRPr/>
            </a:lvl3pPr>
            <a:lvl4pPr>
              <a:buFont typeface="Arial" panose="020B0604020202020204" pitchFamily="34" charset="0"/>
              <a:buChar char="•"/>
              <a:defRPr/>
            </a:lvl4pPr>
            <a:lvl5pPr>
              <a:buFont typeface="System Font Regular"/>
              <a:buChar char="-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585436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 Slide Full-Text 1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1">
            <a:extLst>
              <a:ext uri="{FF2B5EF4-FFF2-40B4-BE49-F238E27FC236}">
                <a16:creationId xmlns:a16="http://schemas.microsoft.com/office/drawing/2014/main" id="{660ADBA8-0F98-9D0F-08A0-4892CD858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3497" y="6368196"/>
            <a:ext cx="848503" cy="30175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0C084F2-D201-E347-BF86-12399B3288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316D0EB-BA7F-D452-02E9-6183FA047E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6497" y="487180"/>
            <a:ext cx="10060827" cy="774615"/>
          </a:xfrm>
        </p:spPr>
        <p:txBody>
          <a:bodyPr anchor="b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Title, 2 or Less </a:t>
            </a:r>
            <a:br>
              <a:rPr lang="en-US" dirty="0"/>
            </a:br>
            <a:r>
              <a:rPr lang="en-US" dirty="0"/>
              <a:t>Lines Suggested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5F73A349-A693-CFF0-8347-8048D31710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56496" y="1506509"/>
            <a:ext cx="10060826" cy="4616970"/>
          </a:xfrm>
        </p:spPr>
        <p:txBody>
          <a:bodyPr/>
          <a:lstStyle>
            <a:lvl1pPr>
              <a:buClr>
                <a:srgbClr val="BFF2B5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BFF2B5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BFF2B5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BFF2B5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BFF2B5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Graphic 9">
            <a:extLst>
              <a:ext uri="{FF2B5EF4-FFF2-40B4-BE49-F238E27FC236}">
                <a16:creationId xmlns:a16="http://schemas.microsoft.com/office/drawing/2014/main" id="{11B718FD-E0EF-8BCC-75A1-D8B1475040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93899" y="6414064"/>
            <a:ext cx="1347591" cy="25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37027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 Slide Full-Text 2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E21BB8-5F47-2B3F-B190-FCFBCD4F19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 flipH="1">
            <a:off x="4419600" y="3808652"/>
            <a:ext cx="7772400" cy="3049348"/>
          </a:xfrm>
          <a:prstGeom prst="rect">
            <a:avLst/>
          </a:prstGeom>
        </p:spPr>
      </p:pic>
      <p:sp>
        <p:nvSpPr>
          <p:cNvPr id="6" name="Slide Number Placeholder 11">
            <a:extLst>
              <a:ext uri="{FF2B5EF4-FFF2-40B4-BE49-F238E27FC236}">
                <a16:creationId xmlns:a16="http://schemas.microsoft.com/office/drawing/2014/main" id="{B0322AE4-66C6-42E6-2837-E87199DB1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3497" y="6368196"/>
            <a:ext cx="848503" cy="30175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0C084F2-D201-E347-BF86-12399B3288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F149C1C-DA23-3558-EE65-7614641878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4525" y="487180"/>
            <a:ext cx="10972799" cy="774615"/>
          </a:xfrm>
        </p:spPr>
        <p:txBody>
          <a:bodyPr anchor="b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Title, 2 or Less </a:t>
            </a:r>
            <a:br>
              <a:rPr lang="en-US" dirty="0"/>
            </a:br>
            <a:r>
              <a:rPr lang="en-US" dirty="0"/>
              <a:t>Lines Suggested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27E797-6614-5433-CD78-7BACC2551B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4523" y="1506509"/>
            <a:ext cx="10972799" cy="4616970"/>
          </a:xfrm>
        </p:spPr>
        <p:txBody>
          <a:bodyPr/>
          <a:lstStyle>
            <a:lvl1pPr>
              <a:buClr>
                <a:srgbClr val="BFF2B5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BFF2B5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BFF2B5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BFF2B5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BFF2B5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Graphic 9">
            <a:extLst>
              <a:ext uri="{FF2B5EF4-FFF2-40B4-BE49-F238E27FC236}">
                <a16:creationId xmlns:a16="http://schemas.microsoft.com/office/drawing/2014/main" id="{CF4A3545-3E7C-5A1F-934F-888BCA03DC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93899" y="6414064"/>
            <a:ext cx="1347591" cy="25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01118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 Slide Full-Text 2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B60221-675E-09D7-69BF-34AC9512EB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4419600" y="3808652"/>
            <a:ext cx="7772400" cy="3049348"/>
          </a:xfrm>
          <a:prstGeom prst="rect">
            <a:avLst/>
          </a:prstGeom>
        </p:spPr>
      </p:pic>
      <p:sp>
        <p:nvSpPr>
          <p:cNvPr id="6" name="Slide Number Placeholder 11">
            <a:extLst>
              <a:ext uri="{FF2B5EF4-FFF2-40B4-BE49-F238E27FC236}">
                <a16:creationId xmlns:a16="http://schemas.microsoft.com/office/drawing/2014/main" id="{5634C833-A940-81C2-AAC9-7C37967F3B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3497" y="6368196"/>
            <a:ext cx="848503" cy="30175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0C084F2-D201-E347-BF86-12399B3288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03ED14-B042-3F56-B76D-12EE7BE027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4475" y="487180"/>
            <a:ext cx="10972849" cy="774615"/>
          </a:xfrm>
        </p:spPr>
        <p:txBody>
          <a:bodyPr anchor="b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Title, 2 or Less </a:t>
            </a:r>
            <a:br>
              <a:rPr lang="en-US" dirty="0"/>
            </a:br>
            <a:r>
              <a:rPr lang="en-US" dirty="0"/>
              <a:t>Lines Suggested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E8B44B4-0D79-2861-0F13-274F8D4490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4523" y="1506509"/>
            <a:ext cx="10972799" cy="4616970"/>
          </a:xfrm>
        </p:spPr>
        <p:txBody>
          <a:bodyPr/>
          <a:lstStyle>
            <a:lvl1pPr>
              <a:buClr>
                <a:srgbClr val="BFF2B5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BFF2B5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BFF2B5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BFF2B5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BFF2B5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Graphic 9">
            <a:extLst>
              <a:ext uri="{FF2B5EF4-FFF2-40B4-BE49-F238E27FC236}">
                <a16:creationId xmlns:a16="http://schemas.microsoft.com/office/drawing/2014/main" id="{98192E1B-13AB-67C8-B5FB-7C924D1F17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93899" y="6414064"/>
            <a:ext cx="1347591" cy="25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172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1B397-D30A-0BB9-7AAC-C5B7108C82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6654" y="1585338"/>
            <a:ext cx="9947679" cy="2384393"/>
          </a:xfrm>
        </p:spPr>
        <p:txBody>
          <a:bodyPr anchor="b"/>
          <a:lstStyle>
            <a:lvl1pPr>
              <a:lnSpc>
                <a:spcPct val="95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Slide w/ Background Image, </a:t>
            </a:r>
            <a:br>
              <a:rPr lang="en-US" dirty="0"/>
            </a:br>
            <a:r>
              <a:rPr lang="en-US" dirty="0"/>
              <a:t>3 or Fewer Lines Suggested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2857779-6EAE-04C6-D684-93B58E693B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16654" y="4087416"/>
            <a:ext cx="8482946" cy="1185246"/>
          </a:xfrm>
        </p:spPr>
        <p:txBody>
          <a:bodyPr/>
          <a:lstStyle>
            <a:lvl1pPr marL="0" indent="0">
              <a:buNone/>
              <a:defRPr>
                <a:solidFill>
                  <a:srgbClr val="BFF2B5"/>
                </a:solidFill>
              </a:defRPr>
            </a:lvl1pPr>
          </a:lstStyle>
          <a:p>
            <a:pPr lvl="0"/>
            <a:r>
              <a:rPr lang="en-US" dirty="0"/>
              <a:t>Subtitle, 2 or Fewer Lines Suggested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6CEF45FF-06AA-69C2-A740-1861CD55AE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16654" y="5543680"/>
            <a:ext cx="8482946" cy="526920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Presenter Name(s), No More Than 2 Lines</a:t>
            </a:r>
          </a:p>
        </p:txBody>
      </p:sp>
    </p:spTree>
    <p:extLst>
      <p:ext uri="{BB962C8B-B14F-4D97-AF65-F5344CB8AC3E}">
        <p14:creationId xmlns:p14="http://schemas.microsoft.com/office/powerpoint/2010/main" val="118674381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 Slide Full-Text 3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61E66D5-BFC8-D7E6-FBB3-C7B97E296C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5000"/>
          </a:blip>
          <a:stretch>
            <a:fillRect/>
          </a:stretch>
        </p:blipFill>
        <p:spPr>
          <a:xfrm flipH="1">
            <a:off x="4419600" y="3808652"/>
            <a:ext cx="7772400" cy="3049348"/>
          </a:xfrm>
          <a:prstGeom prst="rect">
            <a:avLst/>
          </a:prstGeom>
        </p:spPr>
      </p:pic>
      <p:sp>
        <p:nvSpPr>
          <p:cNvPr id="4" name="Slide Number Placeholder 11">
            <a:extLst>
              <a:ext uri="{FF2B5EF4-FFF2-40B4-BE49-F238E27FC236}">
                <a16:creationId xmlns:a16="http://schemas.microsoft.com/office/drawing/2014/main" id="{3CC457F3-D425-5900-D1ED-6E42165D5C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3497" y="6368196"/>
            <a:ext cx="848503" cy="301756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0" bIns="45720" rtlCol="0" anchor="ctr"/>
          <a:lstStyle>
            <a:lvl1pPr algn="l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0C084F2-D201-E347-BF86-12399B3288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0B0B2F-B389-0E33-D4DB-740C99835E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4525" y="487180"/>
            <a:ext cx="10972799" cy="774615"/>
          </a:xfrm>
        </p:spPr>
        <p:txBody>
          <a:bodyPr anchor="b"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Title, 2 or Less </a:t>
            </a:r>
            <a:br>
              <a:rPr lang="en-US" dirty="0"/>
            </a:br>
            <a:r>
              <a:rPr lang="en-US" dirty="0"/>
              <a:t>Lines Suggested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05507D7-335F-65B9-2E92-5653EFECB2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4523" y="1506509"/>
            <a:ext cx="10972799" cy="461697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Graphic 9">
            <a:extLst>
              <a:ext uri="{FF2B5EF4-FFF2-40B4-BE49-F238E27FC236}">
                <a16:creationId xmlns:a16="http://schemas.microsoft.com/office/drawing/2014/main" id="{49C9CBE4-6042-1BA0-1D9D-D77F68BDB0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93899" y="6414064"/>
            <a:ext cx="1347591" cy="25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08888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 Slide Text-2Column 4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1">
            <a:extLst>
              <a:ext uri="{FF2B5EF4-FFF2-40B4-BE49-F238E27FC236}">
                <a16:creationId xmlns:a16="http://schemas.microsoft.com/office/drawing/2014/main" id="{660ADBA8-0F98-9D0F-08A0-4892CD858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3497" y="6368196"/>
            <a:ext cx="848503" cy="3017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0C084F2-D201-E347-BF86-12399B3288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1875B9E-9E04-8AB1-7B3A-779B142884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6496" y="487180"/>
            <a:ext cx="10060828" cy="774615"/>
          </a:xfrm>
        </p:spPr>
        <p:txBody>
          <a:bodyPr anchor="b"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Title, 2 or Less </a:t>
            </a:r>
            <a:br>
              <a:rPr lang="en-US" dirty="0"/>
            </a:br>
            <a:r>
              <a:rPr lang="en-US" dirty="0"/>
              <a:t>Lines Suggested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161148AB-AC8D-CE7B-E47E-92E71B1643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56496" y="1506509"/>
            <a:ext cx="10060826" cy="461697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3">
                    <a:lumMod val="75000"/>
                  </a:schemeClr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3">
                    <a:lumMod val="75000"/>
                  </a:schemeClr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3">
                    <a:lumMod val="75000"/>
                  </a:schemeClr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3">
                    <a:lumMod val="75000"/>
                  </a:schemeClr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accent3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Graphic 9">
            <a:extLst>
              <a:ext uri="{FF2B5EF4-FFF2-40B4-BE49-F238E27FC236}">
                <a16:creationId xmlns:a16="http://schemas.microsoft.com/office/drawing/2014/main" id="{0A9AEE60-1C67-1410-6242-25807132D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93899" y="6414064"/>
            <a:ext cx="1347591" cy="25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2138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 Slide Text-2Column 4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1">
            <a:extLst>
              <a:ext uri="{FF2B5EF4-FFF2-40B4-BE49-F238E27FC236}">
                <a16:creationId xmlns:a16="http://schemas.microsoft.com/office/drawing/2014/main" id="{660ADBA8-0F98-9D0F-08A0-4892CD858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3497" y="6368196"/>
            <a:ext cx="848503" cy="30175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0C084F2-D201-E347-BF86-12399B3288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10B803-B5E8-8CA0-7A81-2AB69C3F5D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6496" y="487180"/>
            <a:ext cx="10060828" cy="774615"/>
          </a:xfrm>
        </p:spPr>
        <p:txBody>
          <a:bodyPr anchor="b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Title, 2 or Less </a:t>
            </a:r>
            <a:br>
              <a:rPr lang="en-US" dirty="0"/>
            </a:br>
            <a:r>
              <a:rPr lang="en-US" dirty="0"/>
              <a:t>Lines Suggested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13CB359-A2CA-A49D-4EB6-11085147BC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56496" y="1506509"/>
            <a:ext cx="10060826" cy="4616970"/>
          </a:xfrm>
        </p:spPr>
        <p:txBody>
          <a:bodyPr/>
          <a:lstStyle>
            <a:lvl1pPr>
              <a:buClr>
                <a:srgbClr val="BFF2B5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BFF2B5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BFF2B5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BFF2B5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BFF2B5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Graphic 9">
            <a:extLst>
              <a:ext uri="{FF2B5EF4-FFF2-40B4-BE49-F238E27FC236}">
                <a16:creationId xmlns:a16="http://schemas.microsoft.com/office/drawing/2014/main" id="{F4E8D88E-1211-9649-1066-0B13B3F1E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93899" y="6414064"/>
            <a:ext cx="1347591" cy="25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92852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 Slide Text-2Column 4C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88C394-9061-C98E-CEDB-59575BACC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 userDrawn="1"/>
        </p:nvPicPr>
        <p:blipFill>
          <a:blip r:embed="rId2">
            <a:alphaModFix amt="65000"/>
          </a:blip>
          <a:stretch>
            <a:fillRect/>
          </a:stretch>
        </p:blipFill>
        <p:spPr>
          <a:xfrm flipH="1">
            <a:off x="4419600" y="3808652"/>
            <a:ext cx="7772400" cy="3049348"/>
          </a:xfrm>
          <a:prstGeom prst="rect">
            <a:avLst/>
          </a:prstGeom>
        </p:spPr>
      </p:pic>
      <p:sp>
        <p:nvSpPr>
          <p:cNvPr id="5" name="Slide Number Placeholder 11">
            <a:extLst>
              <a:ext uri="{FF2B5EF4-FFF2-40B4-BE49-F238E27FC236}">
                <a16:creationId xmlns:a16="http://schemas.microsoft.com/office/drawing/2014/main" id="{75A4DCA5-2756-8277-F572-159506F3F0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3497" y="6368196"/>
            <a:ext cx="848503" cy="301756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0" bIns="45720" rtlCol="0" anchor="ctr"/>
          <a:lstStyle>
            <a:lvl1pPr algn="l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0C084F2-D201-E347-BF86-12399B3288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C2C3F4-FDD3-4693-6AE1-46EF3F1B17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4474" y="487180"/>
            <a:ext cx="10972850" cy="774615"/>
          </a:xfrm>
        </p:spPr>
        <p:txBody>
          <a:bodyPr anchor="b"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Title, 2 or Less </a:t>
            </a:r>
            <a:br>
              <a:rPr lang="en-US" dirty="0"/>
            </a:br>
            <a:r>
              <a:rPr lang="en-US" dirty="0"/>
              <a:t>Lines Suggested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4BFC48E-67DB-1473-0D9B-E1E6AAA199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4523" y="1506509"/>
            <a:ext cx="10972799" cy="461697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Graphic 9">
            <a:extLst>
              <a:ext uri="{FF2B5EF4-FFF2-40B4-BE49-F238E27FC236}">
                <a16:creationId xmlns:a16="http://schemas.microsoft.com/office/drawing/2014/main" id="{51C1B9A9-6CCB-C020-896A-A45323D79A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93899" y="6414064"/>
            <a:ext cx="1347591" cy="25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32035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 Slide Text-2Column 4D">
    <p:bg>
      <p:bgPr>
        <a:solidFill>
          <a:srgbClr val="3B36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lock Arc 7">
            <a:extLst>
              <a:ext uri="{FF2B5EF4-FFF2-40B4-BE49-F238E27FC236}">
                <a16:creationId xmlns:a16="http://schemas.microsoft.com/office/drawing/2014/main" id="{88E822A1-7E43-5E27-7430-DA8813CE7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-2752781" y="-2752781"/>
            <a:ext cx="5505561" cy="5505561"/>
          </a:xfrm>
          <a:prstGeom prst="blockArc">
            <a:avLst>
              <a:gd name="adj1" fmla="val 16192776"/>
              <a:gd name="adj2" fmla="val 0"/>
              <a:gd name="adj3" fmla="val 25000"/>
            </a:avLst>
          </a:prstGeom>
          <a:solidFill>
            <a:schemeClr val="accent3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Slide Number Placeholder 11">
            <a:extLst>
              <a:ext uri="{FF2B5EF4-FFF2-40B4-BE49-F238E27FC236}">
                <a16:creationId xmlns:a16="http://schemas.microsoft.com/office/drawing/2014/main" id="{DD00D7BA-1385-016C-9BCB-68AFD0ABF8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3497" y="6368196"/>
            <a:ext cx="848503" cy="30175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0" bIns="45720" rtlCol="0" anchor="ctr"/>
          <a:lstStyle>
            <a:lvl1pPr algn="l">
              <a:defRPr sz="1200">
                <a:solidFill>
                  <a:srgbClr val="3B367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0C084F2-D201-E347-BF86-12399B32880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E1BFD20-EC51-7BB2-382F-D2096D431C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37278" y="6414065"/>
            <a:ext cx="1219271" cy="2100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8B7F38-BC14-6F1F-10A7-4BE7928CA3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4474" y="487180"/>
            <a:ext cx="10972850" cy="774615"/>
          </a:xfrm>
        </p:spPr>
        <p:txBody>
          <a:bodyPr anchor="b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Title, 2 or Less </a:t>
            </a:r>
            <a:br>
              <a:rPr lang="en-US" dirty="0"/>
            </a:br>
            <a:r>
              <a:rPr lang="en-US" dirty="0"/>
              <a:t>Lines Suggested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E248094-9E49-B224-53F0-1996CCB5E9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4523" y="1506509"/>
            <a:ext cx="10972799" cy="4616970"/>
          </a:xfrm>
        </p:spPr>
        <p:txBody>
          <a:bodyPr/>
          <a:lstStyle>
            <a:lvl1pPr>
              <a:buClr>
                <a:srgbClr val="BFF2B5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BFF2B5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BFF2B5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BFF2B5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BFF2B5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763688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 Slide Text/Headers-2Column 5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1">
            <a:extLst>
              <a:ext uri="{FF2B5EF4-FFF2-40B4-BE49-F238E27FC236}">
                <a16:creationId xmlns:a16="http://schemas.microsoft.com/office/drawing/2014/main" id="{660ADBA8-0F98-9D0F-08A0-4892CD858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3497" y="6368196"/>
            <a:ext cx="848503" cy="3017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0C084F2-D201-E347-BF86-12399B3288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DC3592E-FA88-4FD6-23FE-05EA59FA28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6496" y="487180"/>
            <a:ext cx="10060828" cy="774615"/>
          </a:xfrm>
        </p:spPr>
        <p:txBody>
          <a:bodyPr anchor="b"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Title, 2 or Less </a:t>
            </a:r>
            <a:br>
              <a:rPr lang="en-US" dirty="0"/>
            </a:br>
            <a:r>
              <a:rPr lang="en-US" dirty="0"/>
              <a:t>Lines Suggested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B80F3C33-E11C-FEC2-0347-9D71C508040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56493" y="1506509"/>
            <a:ext cx="4876577" cy="461697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C2173DDC-BB61-5B5C-CE74-74D17AA413A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45713" y="1506509"/>
            <a:ext cx="4876577" cy="461697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Graphic 9">
            <a:extLst>
              <a:ext uri="{FF2B5EF4-FFF2-40B4-BE49-F238E27FC236}">
                <a16:creationId xmlns:a16="http://schemas.microsoft.com/office/drawing/2014/main" id="{37DB3695-1ACA-2FF0-422A-B91C8A8DFB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93899" y="6414064"/>
            <a:ext cx="1347591" cy="25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35035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 Slide Text/Headers-2Column 5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1">
            <a:extLst>
              <a:ext uri="{FF2B5EF4-FFF2-40B4-BE49-F238E27FC236}">
                <a16:creationId xmlns:a16="http://schemas.microsoft.com/office/drawing/2014/main" id="{660ADBA8-0F98-9D0F-08A0-4892CD858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3497" y="6368196"/>
            <a:ext cx="848503" cy="30175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0C084F2-D201-E347-BF86-12399B3288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F5E3E60-79C8-751A-EC7C-D465664781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6496" y="487180"/>
            <a:ext cx="10060828" cy="774615"/>
          </a:xfrm>
        </p:spPr>
        <p:txBody>
          <a:bodyPr anchor="b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Title, 2 or Less </a:t>
            </a:r>
            <a:br>
              <a:rPr lang="en-US" dirty="0"/>
            </a:br>
            <a:r>
              <a:rPr lang="en-US" dirty="0"/>
              <a:t>Lines Suggested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4759D64-A26A-F9FD-22FE-4505A618E92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56493" y="1506509"/>
            <a:ext cx="4876577" cy="4616970"/>
          </a:xfrm>
        </p:spPr>
        <p:txBody>
          <a:bodyPr/>
          <a:lstStyle>
            <a:lvl1pPr>
              <a:buClr>
                <a:srgbClr val="BFF2B5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BFF2B5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BFF2B5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BFF2B5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BFF2B5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DC1B9D2-6953-E344-C308-9B86C86564B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45713" y="1506509"/>
            <a:ext cx="4876577" cy="4616970"/>
          </a:xfrm>
        </p:spPr>
        <p:txBody>
          <a:bodyPr/>
          <a:lstStyle>
            <a:lvl1pPr>
              <a:buClr>
                <a:srgbClr val="BFF2B5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BFF2B5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BFF2B5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BFF2B5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BFF2B5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Graphic 9">
            <a:extLst>
              <a:ext uri="{FF2B5EF4-FFF2-40B4-BE49-F238E27FC236}">
                <a16:creationId xmlns:a16="http://schemas.microsoft.com/office/drawing/2014/main" id="{2AC40AE1-CC7E-EEA2-B5EE-047B020B7A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93899" y="6414064"/>
            <a:ext cx="1347591" cy="25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32443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 Slide Text/Headers-2Column 5C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88C394-9061-C98E-CEDB-59575BACC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 userDrawn="1"/>
        </p:nvPicPr>
        <p:blipFill>
          <a:blip r:embed="rId2">
            <a:alphaModFix amt="65000"/>
          </a:blip>
          <a:stretch>
            <a:fillRect/>
          </a:stretch>
        </p:blipFill>
        <p:spPr>
          <a:xfrm flipH="1">
            <a:off x="4419600" y="3808652"/>
            <a:ext cx="7772400" cy="3049348"/>
          </a:xfrm>
          <a:prstGeom prst="rect">
            <a:avLst/>
          </a:prstGeom>
        </p:spPr>
      </p:pic>
      <p:sp>
        <p:nvSpPr>
          <p:cNvPr id="5" name="Slide Number Placeholder 11">
            <a:extLst>
              <a:ext uri="{FF2B5EF4-FFF2-40B4-BE49-F238E27FC236}">
                <a16:creationId xmlns:a16="http://schemas.microsoft.com/office/drawing/2014/main" id="{75A4DCA5-2756-8277-F572-159506F3F0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3497" y="6368196"/>
            <a:ext cx="848503" cy="301756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0" bIns="45720" rtlCol="0" anchor="ctr"/>
          <a:lstStyle>
            <a:lvl1pPr algn="l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0C084F2-D201-E347-BF86-12399B3288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58A2A20-31A3-6425-E457-4F99F260B9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4525" y="487180"/>
            <a:ext cx="10972799" cy="774615"/>
          </a:xfrm>
        </p:spPr>
        <p:txBody>
          <a:bodyPr anchor="b"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Title, 2 or Less </a:t>
            </a:r>
            <a:br>
              <a:rPr lang="en-US" dirty="0"/>
            </a:br>
            <a:r>
              <a:rPr lang="en-US" dirty="0"/>
              <a:t>Lines Suggested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313DD06A-7407-27F0-4E0F-FA313704613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4525" y="1506509"/>
            <a:ext cx="5360035" cy="461697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0EF395-D233-F86A-F95B-5B719D92C6C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52845" y="1506509"/>
            <a:ext cx="5360035" cy="461697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Graphic 9">
            <a:extLst>
              <a:ext uri="{FF2B5EF4-FFF2-40B4-BE49-F238E27FC236}">
                <a16:creationId xmlns:a16="http://schemas.microsoft.com/office/drawing/2014/main" id="{AD524874-E5A7-61AD-2490-3748AC105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93899" y="6414064"/>
            <a:ext cx="1347591" cy="25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31758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 Slide Text/Headers-2Column 5D">
    <p:bg>
      <p:bgPr>
        <a:solidFill>
          <a:srgbClr val="3B36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lock Arc 7">
            <a:extLst>
              <a:ext uri="{FF2B5EF4-FFF2-40B4-BE49-F238E27FC236}">
                <a16:creationId xmlns:a16="http://schemas.microsoft.com/office/drawing/2014/main" id="{88E822A1-7E43-5E27-7430-DA8813CE7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-2752781" y="-2752781"/>
            <a:ext cx="5505561" cy="5505561"/>
          </a:xfrm>
          <a:prstGeom prst="blockArc">
            <a:avLst>
              <a:gd name="adj1" fmla="val 16192776"/>
              <a:gd name="adj2" fmla="val 0"/>
              <a:gd name="adj3" fmla="val 25000"/>
            </a:avLst>
          </a:prstGeom>
          <a:solidFill>
            <a:schemeClr val="accent3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Slide Number Placeholder 11">
            <a:extLst>
              <a:ext uri="{FF2B5EF4-FFF2-40B4-BE49-F238E27FC236}">
                <a16:creationId xmlns:a16="http://schemas.microsoft.com/office/drawing/2014/main" id="{DD00D7BA-1385-016C-9BCB-68AFD0ABF8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3497" y="6368196"/>
            <a:ext cx="848503" cy="30175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0" bIns="45720" rtlCol="0" anchor="ctr"/>
          <a:lstStyle>
            <a:lvl1pPr algn="l">
              <a:defRPr sz="1200">
                <a:solidFill>
                  <a:srgbClr val="3B367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0C084F2-D201-E347-BF86-12399B3288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0CFF862-EA6F-9969-4F98-64685C1DF7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4525" y="487180"/>
            <a:ext cx="10972799" cy="774615"/>
          </a:xfrm>
        </p:spPr>
        <p:txBody>
          <a:bodyPr anchor="b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Title, 2 or Less </a:t>
            </a:r>
            <a:br>
              <a:rPr lang="en-US" dirty="0"/>
            </a:br>
            <a:r>
              <a:rPr lang="en-US" dirty="0"/>
              <a:t>Lines Suggested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6F14663B-AADE-7680-0513-6B7DB8D9557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4525" y="1506509"/>
            <a:ext cx="5360035" cy="4616970"/>
          </a:xfrm>
        </p:spPr>
        <p:txBody>
          <a:bodyPr/>
          <a:lstStyle>
            <a:lvl1pPr>
              <a:buClr>
                <a:srgbClr val="BFF2B5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BFF2B5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BFF2B5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BFF2B5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BFF2B5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43CD678F-4B95-FF57-F461-918C6B2C6C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52845" y="1506509"/>
            <a:ext cx="5360035" cy="4616970"/>
          </a:xfrm>
        </p:spPr>
        <p:txBody>
          <a:bodyPr/>
          <a:lstStyle>
            <a:lvl1pPr>
              <a:buClr>
                <a:srgbClr val="BFF2B5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BFF2B5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BFF2B5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BFF2B5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BFF2B5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Graphic 9">
            <a:extLst>
              <a:ext uri="{FF2B5EF4-FFF2-40B4-BE49-F238E27FC236}">
                <a16:creationId xmlns:a16="http://schemas.microsoft.com/office/drawing/2014/main" id="{FD4581D9-238D-D9BB-2E2D-B7472B9F8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93899" y="6414064"/>
            <a:ext cx="1347591" cy="25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278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 Slide Media/Text 6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1">
            <a:extLst>
              <a:ext uri="{FF2B5EF4-FFF2-40B4-BE49-F238E27FC236}">
                <a16:creationId xmlns:a16="http://schemas.microsoft.com/office/drawing/2014/main" id="{6C40E9B0-4274-6C2A-9F0F-6F4B22389E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3497" y="6368196"/>
            <a:ext cx="848503" cy="301756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0" bIns="45720" rtlCol="0" anchor="ctr"/>
          <a:lstStyle>
            <a:lvl1pPr algn="l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0C084F2-D201-E347-BF86-12399B3288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Block Arc 4">
            <a:extLst>
              <a:ext uri="{FF2B5EF4-FFF2-40B4-BE49-F238E27FC236}">
                <a16:creationId xmlns:a16="http://schemas.microsoft.com/office/drawing/2014/main" id="{AC4143B7-786B-8881-89B2-E960AB9D9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-2752781" y="-2752781"/>
            <a:ext cx="5505561" cy="5505561"/>
          </a:xfrm>
          <a:prstGeom prst="blockArc">
            <a:avLst>
              <a:gd name="adj1" fmla="val 16192776"/>
              <a:gd name="adj2" fmla="val 0"/>
              <a:gd name="adj3" fmla="val 25000"/>
            </a:avLst>
          </a:prstGeom>
          <a:solidFill>
            <a:schemeClr val="accent3">
              <a:alpha val="489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377055C7-63E9-81E4-EB55-1FC3F056C8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92111" y="1401580"/>
            <a:ext cx="10967494" cy="4754292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FIGURE/GRAPHIC PLACEHOLDER</a:t>
            </a:r>
          </a:p>
          <a:p>
            <a:r>
              <a:rPr lang="en-US" dirty="0"/>
              <a:t>Formatting instructions on introductory slide.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1CD028-3883-ECCF-AD74-FC10FE2B06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112" y="487180"/>
            <a:ext cx="10967494" cy="794479"/>
          </a:xfrm>
        </p:spPr>
        <p:txBody>
          <a:bodyPr anchor="t"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Title, Single Line Suggested</a:t>
            </a:r>
          </a:p>
        </p:txBody>
      </p:sp>
      <p:pic>
        <p:nvPicPr>
          <p:cNvPr id="6" name="Graphic 9">
            <a:extLst>
              <a:ext uri="{FF2B5EF4-FFF2-40B4-BE49-F238E27FC236}">
                <a16:creationId xmlns:a16="http://schemas.microsoft.com/office/drawing/2014/main" id="{9D770DD6-589A-52E9-D67B-01CDB6837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93899" y="6414064"/>
            <a:ext cx="1347591" cy="25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789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1B397-D30A-0BB9-7AAC-C5B7108C82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6654" y="1585338"/>
            <a:ext cx="9947679" cy="2384393"/>
          </a:xfrm>
        </p:spPr>
        <p:txBody>
          <a:bodyPr anchor="b"/>
          <a:lstStyle>
            <a:lvl1pPr>
              <a:lnSpc>
                <a:spcPct val="95000"/>
              </a:lnSpc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Slide w/ Background Image, </a:t>
            </a:r>
            <a:br>
              <a:rPr lang="en-US" dirty="0"/>
            </a:br>
            <a:r>
              <a:rPr lang="en-US" dirty="0"/>
              <a:t>3 or Fewer Lines Suggested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2857779-6EAE-04C6-D684-93B58E693B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16654" y="4087416"/>
            <a:ext cx="8482946" cy="1185246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Subtitle, 2 or Fewer Lines Suggested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6CEF45FF-06AA-69C2-A740-1861CD55AE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16654" y="5543680"/>
            <a:ext cx="8482946" cy="526920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Presenter Name(s), No More Than 2 Lines</a:t>
            </a:r>
          </a:p>
        </p:txBody>
      </p:sp>
    </p:spTree>
    <p:extLst>
      <p:ext uri="{BB962C8B-B14F-4D97-AF65-F5344CB8AC3E}">
        <p14:creationId xmlns:p14="http://schemas.microsoft.com/office/powerpoint/2010/main" val="170873182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 Slide Media/Text 6B">
    <p:bg>
      <p:bgPr>
        <a:solidFill>
          <a:srgbClr val="3B36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1">
            <a:extLst>
              <a:ext uri="{FF2B5EF4-FFF2-40B4-BE49-F238E27FC236}">
                <a16:creationId xmlns:a16="http://schemas.microsoft.com/office/drawing/2014/main" id="{6C40E9B0-4274-6C2A-9F0F-6F4B22389E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3497" y="6368196"/>
            <a:ext cx="848503" cy="30175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0" bIns="45720" rtlCol="0" anchor="ctr"/>
          <a:lstStyle>
            <a:lvl1pPr algn="l">
              <a:defRPr sz="1200">
                <a:solidFill>
                  <a:srgbClr val="3B367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0C084F2-D201-E347-BF86-12399B3288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Block Arc 4">
            <a:extLst>
              <a:ext uri="{FF2B5EF4-FFF2-40B4-BE49-F238E27FC236}">
                <a16:creationId xmlns:a16="http://schemas.microsoft.com/office/drawing/2014/main" id="{AC4143B7-786B-8881-89B2-E960AB9D9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-2752781" y="-2752781"/>
            <a:ext cx="5505561" cy="5505561"/>
          </a:xfrm>
          <a:prstGeom prst="blockArc">
            <a:avLst>
              <a:gd name="adj1" fmla="val 16192776"/>
              <a:gd name="adj2" fmla="val 0"/>
              <a:gd name="adj3" fmla="val 25000"/>
            </a:avLst>
          </a:prstGeom>
          <a:solidFill>
            <a:schemeClr val="accent3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377055C7-63E9-81E4-EB55-1FC3F056C8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92111" y="1401580"/>
            <a:ext cx="10967494" cy="4754292"/>
          </a:xfrm>
          <a:prstGeom prst="rect">
            <a:avLst/>
          </a:prstGeom>
        </p:spPr>
        <p:txBody>
          <a:bodyPr anchor="ctr"/>
          <a:lstStyle>
            <a:lvl1pPr algn="ctr">
              <a:buClr>
                <a:srgbClr val="BFF2B5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FIGURE/GRAPHIC PLACEHOLDER</a:t>
            </a:r>
          </a:p>
          <a:p>
            <a:r>
              <a:rPr lang="en-US" dirty="0"/>
              <a:t>Formatting instructions on introductory slide.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9641C4A-5B21-ACDB-EFB7-02D30EFC5C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112" y="487180"/>
            <a:ext cx="10967494" cy="794479"/>
          </a:xfrm>
        </p:spPr>
        <p:txBody>
          <a:bodyPr anchor="t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Title, Single Line Suggested</a:t>
            </a:r>
          </a:p>
        </p:txBody>
      </p:sp>
      <p:pic>
        <p:nvPicPr>
          <p:cNvPr id="6" name="Graphic 9">
            <a:extLst>
              <a:ext uri="{FF2B5EF4-FFF2-40B4-BE49-F238E27FC236}">
                <a16:creationId xmlns:a16="http://schemas.microsoft.com/office/drawing/2014/main" id="{33960DDA-0CA7-8888-56FA-F43CFD235F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93899" y="6414064"/>
            <a:ext cx="1347591" cy="25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44287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 Slide Third /Two-Thirds-7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4E88C69-0B21-C20C-5388-2C71AEFFE8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84" y="0"/>
            <a:ext cx="425917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1">
            <a:extLst>
              <a:ext uri="{FF2B5EF4-FFF2-40B4-BE49-F238E27FC236}">
                <a16:creationId xmlns:a16="http://schemas.microsoft.com/office/drawing/2014/main" id="{AC5C2141-C6F2-324B-A378-A2AE313539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3497" y="6368196"/>
            <a:ext cx="848503" cy="301756"/>
          </a:xfrm>
          <a:prstGeom prst="rect">
            <a:avLst/>
          </a:prstGeom>
          <a:solidFill>
            <a:srgbClr val="BFF2B5"/>
          </a:solidFill>
        </p:spPr>
        <p:txBody>
          <a:bodyPr vert="horz" lIns="91440" tIns="45720" rIns="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0C084F2-D201-E347-BF86-12399B328807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ADC0A3B-EC79-ABB4-0C4B-5FAA5A81CC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-2117211" y="26383"/>
            <a:ext cx="8502679" cy="4250268"/>
            <a:chOff x="-2108670" y="0"/>
            <a:chExt cx="8502679" cy="4250268"/>
          </a:xfrm>
        </p:grpSpPr>
        <p:sp>
          <p:nvSpPr>
            <p:cNvPr id="28" name="Block Arc 27">
              <a:extLst>
                <a:ext uri="{FF2B5EF4-FFF2-40B4-BE49-F238E27FC236}">
                  <a16:creationId xmlns:a16="http://schemas.microsoft.com/office/drawing/2014/main" id="{EC30104C-5CA4-459F-C7F3-5F98D78C07AD}"/>
                </a:ext>
              </a:extLst>
            </p:cNvPr>
            <p:cNvSpPr/>
            <p:nvPr userDrawn="1"/>
          </p:nvSpPr>
          <p:spPr>
            <a:xfrm rot="10800000">
              <a:off x="2143742" y="0"/>
              <a:ext cx="4250267" cy="4250267"/>
            </a:xfrm>
            <a:prstGeom prst="blockArc">
              <a:avLst>
                <a:gd name="adj1" fmla="val 16192632"/>
                <a:gd name="adj2" fmla="val 0"/>
                <a:gd name="adj3" fmla="val 25000"/>
              </a:avLst>
            </a:prstGeom>
            <a:solidFill>
              <a:schemeClr val="bg1">
                <a:alpha val="3972"/>
              </a:schemeClr>
            </a:solidFill>
            <a:ln w="127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9" name="Block Arc 28">
              <a:extLst>
                <a:ext uri="{FF2B5EF4-FFF2-40B4-BE49-F238E27FC236}">
                  <a16:creationId xmlns:a16="http://schemas.microsoft.com/office/drawing/2014/main" id="{9CC0AABC-9FF6-5B90-81B6-906A1B956FB1}"/>
                </a:ext>
              </a:extLst>
            </p:cNvPr>
            <p:cNvSpPr/>
            <p:nvPr userDrawn="1"/>
          </p:nvSpPr>
          <p:spPr>
            <a:xfrm>
              <a:off x="-2108670" y="1"/>
              <a:ext cx="4250267" cy="4250267"/>
            </a:xfrm>
            <a:prstGeom prst="blockArc">
              <a:avLst>
                <a:gd name="adj1" fmla="val 16192632"/>
                <a:gd name="adj2" fmla="val 0"/>
                <a:gd name="adj3" fmla="val 25000"/>
              </a:avLst>
            </a:prstGeom>
            <a:solidFill>
              <a:schemeClr val="bg1">
                <a:alpha val="3972"/>
              </a:schemeClr>
            </a:solidFill>
            <a:ln w="127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3F971A41-9842-8FCE-6A90-C1434E82E1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951" y="464697"/>
            <a:ext cx="3042745" cy="5715450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Heading, Highlight, or Emphasis Text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9A58B43-73AA-0689-4AED-8BBD642C9F2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58216" y="464697"/>
            <a:ext cx="6485281" cy="574691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Graphic 9">
            <a:extLst>
              <a:ext uri="{FF2B5EF4-FFF2-40B4-BE49-F238E27FC236}">
                <a16:creationId xmlns:a16="http://schemas.microsoft.com/office/drawing/2014/main" id="{C258CF02-BA93-33D5-8668-90CC90300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93899" y="6414064"/>
            <a:ext cx="1347591" cy="25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2329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 Slide 3/4 - 1/4-8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E02B743-4CE5-5229-6940-365098CD45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 amt="65000"/>
          </a:blip>
          <a:srcRect l="51122" b="20486"/>
          <a:stretch>
            <a:fillRect/>
          </a:stretch>
        </p:blipFill>
        <p:spPr>
          <a:xfrm>
            <a:off x="-1" y="4430739"/>
            <a:ext cx="3796617" cy="242463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4E88C69-0B21-C20C-5388-2C71AEFFE8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9299643" y="0"/>
            <a:ext cx="288336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1">
            <a:extLst>
              <a:ext uri="{FF2B5EF4-FFF2-40B4-BE49-F238E27FC236}">
                <a16:creationId xmlns:a16="http://schemas.microsoft.com/office/drawing/2014/main" id="{AC5C2141-C6F2-324B-A378-A2AE313539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3497" y="6368196"/>
            <a:ext cx="839507" cy="301756"/>
          </a:xfrm>
          <a:prstGeom prst="rect">
            <a:avLst/>
          </a:prstGeom>
          <a:solidFill>
            <a:srgbClr val="5E4FCA"/>
          </a:solidFill>
        </p:spPr>
        <p:txBody>
          <a:bodyPr vert="horz" lIns="91440" tIns="45720" rIns="0" bIns="45720" rtlCol="0" anchor="ctr"/>
          <a:lstStyle>
            <a:lvl1pPr algn="l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0C084F2-D201-E347-BF86-12399B328807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ADC0A3B-EC79-ABB4-0C4B-5FAA5A81CC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7728571" y="6263"/>
            <a:ext cx="6088165" cy="3043315"/>
            <a:chOff x="-2108670" y="0"/>
            <a:chExt cx="8502679" cy="4250268"/>
          </a:xfrm>
        </p:grpSpPr>
        <p:sp>
          <p:nvSpPr>
            <p:cNvPr id="28" name="Block Arc 27">
              <a:extLst>
                <a:ext uri="{FF2B5EF4-FFF2-40B4-BE49-F238E27FC236}">
                  <a16:creationId xmlns:a16="http://schemas.microsoft.com/office/drawing/2014/main" id="{EC30104C-5CA4-459F-C7F3-5F98D78C07AD}"/>
                </a:ext>
              </a:extLst>
            </p:cNvPr>
            <p:cNvSpPr/>
            <p:nvPr userDrawn="1"/>
          </p:nvSpPr>
          <p:spPr>
            <a:xfrm rot="10800000">
              <a:off x="2143742" y="0"/>
              <a:ext cx="4250267" cy="4250267"/>
            </a:xfrm>
            <a:prstGeom prst="blockArc">
              <a:avLst>
                <a:gd name="adj1" fmla="val 16192632"/>
                <a:gd name="adj2" fmla="val 0"/>
                <a:gd name="adj3" fmla="val 25000"/>
              </a:avLst>
            </a:prstGeom>
            <a:solidFill>
              <a:schemeClr val="bg1">
                <a:alpha val="3972"/>
              </a:schemeClr>
            </a:solidFill>
            <a:ln w="127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9" name="Block Arc 28">
              <a:extLst>
                <a:ext uri="{FF2B5EF4-FFF2-40B4-BE49-F238E27FC236}">
                  <a16:creationId xmlns:a16="http://schemas.microsoft.com/office/drawing/2014/main" id="{9CC0AABC-9FF6-5B90-81B6-906A1B956FB1}"/>
                </a:ext>
              </a:extLst>
            </p:cNvPr>
            <p:cNvSpPr/>
            <p:nvPr userDrawn="1"/>
          </p:nvSpPr>
          <p:spPr>
            <a:xfrm>
              <a:off x="-2108670" y="1"/>
              <a:ext cx="4250267" cy="4250267"/>
            </a:xfrm>
            <a:prstGeom prst="blockArc">
              <a:avLst>
                <a:gd name="adj1" fmla="val 16192632"/>
                <a:gd name="adj2" fmla="val 0"/>
                <a:gd name="adj3" fmla="val 25000"/>
              </a:avLst>
            </a:prstGeom>
            <a:solidFill>
              <a:schemeClr val="bg1">
                <a:alpha val="3972"/>
              </a:schemeClr>
            </a:solidFill>
            <a:ln w="127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5" name="Text Placeholder 19">
            <a:extLst>
              <a:ext uri="{FF2B5EF4-FFF2-40B4-BE49-F238E27FC236}">
                <a16:creationId xmlns:a16="http://schemas.microsoft.com/office/drawing/2014/main" id="{4CEC892F-4639-A0B1-9A8C-D2F21AE22B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675778" y="464697"/>
            <a:ext cx="2107659" cy="5746918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Pullquote, Excerpt, or Featurette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7BC1F-FDB7-E56A-5204-7B2085D6AF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111" y="487180"/>
            <a:ext cx="8259265" cy="774615"/>
          </a:xfrm>
        </p:spPr>
        <p:txBody>
          <a:bodyPr anchor="b"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Title, 2 or Less </a:t>
            </a:r>
            <a:br>
              <a:rPr lang="en-US" dirty="0"/>
            </a:br>
            <a:r>
              <a:rPr lang="en-US" dirty="0"/>
              <a:t>Lines Suggested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4F4A721-8268-A370-E5BD-39469B0DE3A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4522" y="1506509"/>
            <a:ext cx="8206853" cy="461697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Graphic 9">
            <a:extLst>
              <a:ext uri="{FF2B5EF4-FFF2-40B4-BE49-F238E27FC236}">
                <a16:creationId xmlns:a16="http://schemas.microsoft.com/office/drawing/2014/main" id="{794A87CA-6DEC-FF4F-E9AC-E3F583F262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93899" y="6414064"/>
            <a:ext cx="1347591" cy="25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71212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000447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 NOT USE (For Design Team Only) Dark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D2E32A6-233F-B861-A7BC-12CD2BCB31B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tIns="731520" anchor="t">
            <a:normAutofit/>
          </a:bodyPr>
          <a:lstStyle>
            <a:lvl1pPr algn="ctr"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PLACE WIDE-FORMAT </a:t>
            </a:r>
            <a:br>
              <a:rPr lang="en-US" dirty="0"/>
            </a:br>
            <a:r>
              <a:rPr lang="en-US" dirty="0"/>
              <a:t>IMAGE HERE</a:t>
            </a:r>
          </a:p>
        </p:txBody>
      </p:sp>
      <p:sp>
        <p:nvSpPr>
          <p:cNvPr id="2" name="Slide Number Placeholder 11">
            <a:extLst>
              <a:ext uri="{FF2B5EF4-FFF2-40B4-BE49-F238E27FC236}">
                <a16:creationId xmlns:a16="http://schemas.microsoft.com/office/drawing/2014/main" id="{1C2049CE-CC07-FA21-2DAB-38A472DDDB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3497" y="6368196"/>
            <a:ext cx="848503" cy="301756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0" bIns="45720" rtlCol="0" anchor="ctr"/>
          <a:lstStyle>
            <a:lvl1pPr algn="l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0C084F2-D201-E347-BF86-12399B3288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98322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 NOT USE (For Design Team Only) Whit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D2E32A6-233F-B861-A7BC-12CD2BCB31B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tIns="731520" anchor="t">
            <a:normAutofit/>
          </a:bodyPr>
          <a:lstStyle>
            <a:lvl1pPr algn="ctr"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PLACE WIDE-FORMAT </a:t>
            </a:r>
            <a:br>
              <a:rPr lang="en-US" dirty="0"/>
            </a:br>
            <a:r>
              <a:rPr lang="en-US" dirty="0"/>
              <a:t>IMAGE HERE</a:t>
            </a:r>
          </a:p>
        </p:txBody>
      </p:sp>
      <p:sp>
        <p:nvSpPr>
          <p:cNvPr id="2" name="Slide Number Placeholder 11">
            <a:extLst>
              <a:ext uri="{FF2B5EF4-FFF2-40B4-BE49-F238E27FC236}">
                <a16:creationId xmlns:a16="http://schemas.microsoft.com/office/drawing/2014/main" id="{1C2049CE-CC07-FA21-2DAB-38A472DDDB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3497" y="6368196"/>
            <a:ext cx="848503" cy="30175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0C084F2-D201-E347-BF86-12399B3288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99394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O NOT USE (For Design Team Only)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D2E32A6-233F-B861-A7BC-12CD2BCB31B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tIns="731520" anchor="t">
            <a:normAutofit/>
          </a:bodyPr>
          <a:lstStyle>
            <a:lvl1pPr algn="ctr"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PLACE WIDE-FORMAT </a:t>
            </a:r>
            <a:br>
              <a:rPr lang="en-US" dirty="0"/>
            </a:br>
            <a:r>
              <a:rPr lang="en-US" dirty="0"/>
              <a:t>IMAGE HERE</a:t>
            </a:r>
          </a:p>
        </p:txBody>
      </p:sp>
    </p:spTree>
    <p:extLst>
      <p:ext uri="{BB962C8B-B14F-4D97-AF65-F5344CB8AC3E}">
        <p14:creationId xmlns:p14="http://schemas.microsoft.com/office/powerpoint/2010/main" val="991786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6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1B397-D30A-0BB9-7AAC-C5B7108C82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6654" y="1974808"/>
            <a:ext cx="9947679" cy="2384393"/>
          </a:xfrm>
        </p:spPr>
        <p:txBody>
          <a:bodyPr anchor="b"/>
          <a:lstStyle>
            <a:lvl1pPr>
              <a:lnSpc>
                <a:spcPct val="95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Slide w/ Background Image, </a:t>
            </a:r>
            <a:br>
              <a:rPr lang="en-US" dirty="0"/>
            </a:br>
            <a:r>
              <a:rPr lang="en-US" dirty="0"/>
              <a:t>3 or Fewer Lines Suggested</a:t>
            </a:r>
            <a:br>
              <a:rPr lang="en-US" dirty="0"/>
            </a:br>
            <a:r>
              <a:rPr lang="en-US" dirty="0"/>
              <a:t>(No Subtitle)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6CEF45FF-06AA-69C2-A740-1861CD55AE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16654" y="4764741"/>
            <a:ext cx="8482946" cy="526920"/>
          </a:xfrm>
        </p:spPr>
        <p:txBody>
          <a:bodyPr/>
          <a:lstStyle>
            <a:lvl1pPr marL="0" indent="0">
              <a:buNone/>
              <a:defRPr sz="1400">
                <a:solidFill>
                  <a:srgbClr val="BFF2B5"/>
                </a:solidFill>
              </a:defRPr>
            </a:lvl1pPr>
          </a:lstStyle>
          <a:p>
            <a:pPr lvl="0"/>
            <a:r>
              <a:rPr lang="en-US" dirty="0"/>
              <a:t>Presenter Name(s), No More Than 2 Lines</a:t>
            </a:r>
          </a:p>
        </p:txBody>
      </p:sp>
    </p:spTree>
    <p:extLst>
      <p:ext uri="{BB962C8B-B14F-4D97-AF65-F5344CB8AC3E}">
        <p14:creationId xmlns:p14="http://schemas.microsoft.com/office/powerpoint/2010/main" val="3980610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8.xml"/><Relationship Id="rId21" Type="http://schemas.openxmlformats.org/officeDocument/2006/relationships/theme" Target="../theme/theme6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75.xml"/><Relationship Id="rId19" Type="http://schemas.openxmlformats.org/officeDocument/2006/relationships/theme" Target="../theme/theme7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6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62A7BD-5226-1BBB-6E75-B2530AB83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CB0EA6-1527-9EF5-9B5E-4FBB685F60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3628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5" r:id="rId12"/>
    <p:sldLayoutId id="2147483870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Clr>
          <a:schemeClr val="accent3"/>
        </a:buClr>
        <a:buFont typeface="Arial" panose="020B0604020202020204" pitchFamily="34" charset="0"/>
        <a:buNone/>
        <a:tabLst/>
        <a:defRPr sz="2800" kern="1200">
          <a:solidFill>
            <a:schemeClr val="accent3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accent3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System Font Regular"/>
        <a:buChar char="-"/>
        <a:defRPr sz="2400" kern="1200">
          <a:solidFill>
            <a:schemeClr val="accent3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System Font Regular"/>
        <a:buChar char="‣"/>
        <a:defRPr sz="2400" kern="1200">
          <a:solidFill>
            <a:schemeClr val="accent3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accent3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62A7BD-5226-1BBB-6E75-B2530AB83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CB0EA6-1527-9EF5-9B5E-4FBB685F60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CD216A21-AD23-6F96-10FA-9B412DE3BD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6D15B49-3419-2448-AA96-E3AB9741F46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687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2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Clr>
          <a:schemeClr val="accent3"/>
        </a:buClr>
        <a:buFont typeface="Arial" panose="020B0604020202020204" pitchFamily="34" charset="0"/>
        <a:buNone/>
        <a:tabLst/>
        <a:defRPr sz="2800" kern="1200">
          <a:solidFill>
            <a:schemeClr val="accent3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accent3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System Font Regular"/>
        <a:buChar char="-"/>
        <a:defRPr sz="2400" kern="1200">
          <a:solidFill>
            <a:schemeClr val="accent3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System Font Regular"/>
        <a:buChar char="‣"/>
        <a:defRPr sz="2400" kern="1200">
          <a:solidFill>
            <a:schemeClr val="accent3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accent3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62A7BD-5226-1BBB-6E75-B2530AB83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CB0EA6-1527-9EF5-9B5E-4FBB685F60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7A26A6F4-EF6C-0BC7-B890-141B57FAB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9D338B1-9E29-1341-94AF-82D6C70C5D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014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75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Clr>
          <a:schemeClr val="accent3"/>
        </a:buClr>
        <a:buFont typeface="Arial" panose="020B0604020202020204" pitchFamily="34" charset="0"/>
        <a:buNone/>
        <a:tabLst/>
        <a:defRPr sz="2800" kern="1200">
          <a:solidFill>
            <a:schemeClr val="accent3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accent3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System Font Regular"/>
        <a:buChar char="-"/>
        <a:defRPr sz="2400" kern="1200">
          <a:solidFill>
            <a:schemeClr val="accent3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System Font Regular"/>
        <a:buChar char="‣"/>
        <a:defRPr sz="2400" kern="1200">
          <a:solidFill>
            <a:schemeClr val="accent3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accent3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62A7BD-5226-1BBB-6E75-B2530AB83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2D7BCE-73B5-0EAC-C98D-C5EFC7140B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6D15B49-3419-2448-AA96-E3AB9741F46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1337B23-B955-3A6F-1C1A-0470F0090F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85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35" r:id="rId2"/>
    <p:sldLayoutId id="2147483836" r:id="rId3"/>
    <p:sldLayoutId id="2147483819" r:id="rId4"/>
    <p:sldLayoutId id="2147483838" r:id="rId5"/>
    <p:sldLayoutId id="2147483839" r:id="rId6"/>
    <p:sldLayoutId id="2147483842" r:id="rId7"/>
    <p:sldLayoutId id="2147483843" r:id="rId8"/>
    <p:sldLayoutId id="2147483844" r:id="rId9"/>
    <p:sldLayoutId id="2147483768" r:id="rId10"/>
    <p:sldLayoutId id="2147483813" r:id="rId11"/>
    <p:sldLayoutId id="2147483817" r:id="rId12"/>
    <p:sldLayoutId id="2147483816" r:id="rId13"/>
    <p:sldLayoutId id="2147483815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Font typeface="Arial" panose="020B0604020202020204" pitchFamily="34" charset="0"/>
        <a:buNone/>
        <a:tabLst/>
        <a:defRPr sz="2800" kern="1200">
          <a:solidFill>
            <a:schemeClr val="accent3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2400" kern="1200">
          <a:solidFill>
            <a:schemeClr val="accent3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Font typeface="System Font Regular"/>
        <a:buChar char="-"/>
        <a:defRPr sz="2400" kern="1200">
          <a:solidFill>
            <a:schemeClr val="accent3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00000"/>
        <a:buFont typeface="System Font Regular"/>
        <a:buChar char="‣"/>
        <a:defRPr sz="2400" kern="1200">
          <a:solidFill>
            <a:schemeClr val="accent3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accent3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62A7BD-5226-1BBB-6E75-B2530AB83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CB0EA6-1527-9EF5-9B5E-4FBB685F60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15">
            <a:extLst>
              <a:ext uri="{FF2B5EF4-FFF2-40B4-BE49-F238E27FC236}">
                <a16:creationId xmlns:a16="http://schemas.microsoft.com/office/drawing/2014/main" id="{2F38D373-7D9F-C2E5-64B2-682CB2EE94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9D338B1-9E29-1341-94AF-82D6C70C5D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699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916" r:id="rId3"/>
    <p:sldLayoutId id="2147483917" r:id="rId4"/>
    <p:sldLayoutId id="2147483874" r:id="rId5"/>
    <p:sldLayoutId id="2147483875" r:id="rId6"/>
    <p:sldLayoutId id="2147483876" r:id="rId7"/>
    <p:sldLayoutId id="2147483877" r:id="rId8"/>
    <p:sldLayoutId id="2147483918" r:id="rId9"/>
    <p:sldLayoutId id="2147483919" r:id="rId10"/>
    <p:sldLayoutId id="2147483878" r:id="rId11"/>
    <p:sldLayoutId id="2147483879" r:id="rId12"/>
    <p:sldLayoutId id="2147483880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None/>
        <a:tabLst/>
        <a:defRPr sz="2800" kern="1200">
          <a:solidFill>
            <a:schemeClr val="accent3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accent3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System Font Regular"/>
        <a:buChar char="-"/>
        <a:defRPr sz="2400" kern="1200">
          <a:solidFill>
            <a:schemeClr val="accent3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System Font Regular"/>
        <a:buChar char="‣"/>
        <a:defRPr sz="2400" kern="1200">
          <a:solidFill>
            <a:schemeClr val="accent3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accent3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62A7BD-5226-1BBB-6E75-B2530AB83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CB0EA6-1527-9EF5-9B5E-4FBB685F60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A6BB74-8CAF-1E56-E497-F07CFA0A4A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6D15B49-3419-2448-AA96-E3AB9741F46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297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727" r:id="rId3"/>
    <p:sldLayoutId id="2147483728" r:id="rId4"/>
    <p:sldLayoutId id="2147483882" r:id="rId5"/>
    <p:sldLayoutId id="2147483846" r:id="rId6"/>
    <p:sldLayoutId id="2147483827" r:id="rId7"/>
    <p:sldLayoutId id="2147483826" r:id="rId8"/>
    <p:sldLayoutId id="2147483847" r:id="rId9"/>
    <p:sldLayoutId id="2147483828" r:id="rId10"/>
    <p:sldLayoutId id="2147483823" r:id="rId11"/>
    <p:sldLayoutId id="2147483855" r:id="rId12"/>
    <p:sldLayoutId id="2147483829" r:id="rId13"/>
    <p:sldLayoutId id="2147483851" r:id="rId14"/>
    <p:sldLayoutId id="2147483729" r:id="rId15"/>
    <p:sldLayoutId id="2147483920" r:id="rId16"/>
    <p:sldLayoutId id="2147483909" r:id="rId17"/>
    <p:sldLayoutId id="2147483771" r:id="rId18"/>
    <p:sldLayoutId id="2147483859" r:id="rId19"/>
    <p:sldLayoutId id="2147483860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spcAft>
          <a:spcPts val="0"/>
        </a:spcAft>
        <a:buClr>
          <a:schemeClr val="accent3"/>
        </a:buClr>
        <a:buFont typeface="Arial" panose="020B0604020202020204" pitchFamily="34" charset="0"/>
        <a:buNone/>
        <a:tabLst/>
        <a:defRPr sz="2800" kern="1200">
          <a:solidFill>
            <a:schemeClr val="accent3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accent3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Font typeface="System Font Regular"/>
        <a:buChar char="-"/>
        <a:defRPr sz="2400" kern="1200">
          <a:solidFill>
            <a:schemeClr val="accent3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Font typeface="System Font Regular"/>
        <a:buChar char="‣"/>
        <a:defRPr sz="2400" kern="1200">
          <a:solidFill>
            <a:schemeClr val="accent3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accent3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62A7BD-5226-1BBB-6E75-B2530AB83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CB0EA6-1527-9EF5-9B5E-4FBB685F60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15">
            <a:extLst>
              <a:ext uri="{FF2B5EF4-FFF2-40B4-BE49-F238E27FC236}">
                <a16:creationId xmlns:a16="http://schemas.microsoft.com/office/drawing/2014/main" id="{2F38D373-7D9F-C2E5-64B2-682CB2EE94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9D338B1-9E29-1341-94AF-82D6C70C5D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663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96" r:id="rId2"/>
    <p:sldLayoutId id="2147483889" r:id="rId3"/>
    <p:sldLayoutId id="2147483890" r:id="rId4"/>
    <p:sldLayoutId id="2147483891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  <p:sldLayoutId id="2147483905" r:id="rId12"/>
    <p:sldLayoutId id="2147483906" r:id="rId13"/>
    <p:sldLayoutId id="2147483897" r:id="rId14"/>
    <p:sldLayoutId id="2147483898" r:id="rId15"/>
    <p:sldLayoutId id="2147483895" r:id="rId16"/>
    <p:sldLayoutId id="2147483907" r:id="rId17"/>
    <p:sldLayoutId id="2147483908" r:id="rId18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i="0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3038" indent="-173038" algn="l" defTabSz="914400" rtl="0" eaLnBrk="1" latinLnBrk="0" hangingPunct="1">
        <a:lnSpc>
          <a:spcPct val="10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tabLst/>
        <a:defRPr sz="1400" kern="1200">
          <a:solidFill>
            <a:schemeClr val="accent3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00050" indent="-166688" algn="l" defTabSz="914400" rtl="0" eaLnBrk="1" latinLnBrk="0" hangingPunct="1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Font typeface="System Font Regular"/>
        <a:buChar char="-"/>
        <a:tabLst/>
        <a:defRPr sz="1400" kern="1200">
          <a:solidFill>
            <a:schemeClr val="accent3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747713" indent="-174625" algn="l" defTabSz="914400" rtl="0" eaLnBrk="1" latinLnBrk="0" hangingPunct="1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100000"/>
        <a:buFont typeface="System Font Regular"/>
        <a:buChar char="‣"/>
        <a:tabLst/>
        <a:defRPr sz="1400" kern="1200">
          <a:solidFill>
            <a:schemeClr val="accent3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087438" indent="-173038" algn="l" defTabSz="914400" rtl="0" eaLnBrk="1" latinLnBrk="0" hangingPunct="1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•"/>
        <a:tabLst/>
        <a:defRPr sz="1400" kern="1200">
          <a:solidFill>
            <a:schemeClr val="accent3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428750" indent="-166688" algn="l" defTabSz="914400" rtl="0" eaLnBrk="1" latinLnBrk="0" hangingPunct="1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Font typeface="System Font Regular"/>
        <a:buChar char="-"/>
        <a:tabLst/>
        <a:defRPr sz="1400" kern="1200">
          <a:solidFill>
            <a:schemeClr val="accent3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62A7BD-5226-1BBB-6E75-B2530AB83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CB0EA6-1527-9EF5-9B5E-4FBB685F60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A6BB74-8CAF-1E56-E497-F07CFA0A4A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6D15B49-3419-2448-AA96-E3AB9741F46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48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717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85750" indent="-285750" algn="l" defTabSz="914400" rtl="0" eaLnBrk="1" latinLnBrk="0" hangingPunct="1">
        <a:lnSpc>
          <a:spcPct val="100000"/>
        </a:lnSpc>
        <a:spcBef>
          <a:spcPts val="100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•"/>
        <a:tabLst/>
        <a:defRPr sz="2800" kern="1200">
          <a:solidFill>
            <a:schemeClr val="accent3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accent3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accent3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accent3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accent3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38E49F0-E20B-9AD3-D9F1-59589E08311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Preliminary Findings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FD3E6C-20A3-8E05-F254-9D0D61CD01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Sharon Herpin, EdD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C6E7B4-B9C3-7704-2A7E-FE4F87625D5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331570"/>
            <a:ext cx="2716065" cy="307777"/>
          </a:xfrm>
        </p:spPr>
        <p:txBody>
          <a:bodyPr/>
          <a:lstStyle/>
          <a:p>
            <a:r>
              <a:rPr lang="en-US" dirty="0"/>
              <a:t>February 12, 2026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BAE96CC-73E6-193D-EAA9-4D18C40C1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on Prop 28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1074123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EAA497-CDEC-7E69-9A5F-2C1DF3A2DC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3497" y="6368196"/>
            <a:ext cx="839507" cy="301756"/>
          </a:xfrm>
        </p:spPr>
        <p:txBody>
          <a:bodyPr/>
          <a:lstStyle/>
          <a:p>
            <a:fld id="{80C084F2-D201-E347-BF86-12399B328807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49A30048-363B-1BB4-EADC-53B487907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111" y="273173"/>
            <a:ext cx="8259265" cy="759760"/>
          </a:xfrm>
        </p:spPr>
        <p:txBody>
          <a:bodyPr/>
          <a:lstStyle/>
          <a:p>
            <a:r>
              <a:rPr lang="en-US" dirty="0"/>
              <a:t>Qualitative Themes – Opportunities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20B315-7D73-2114-9C5E-059A365C6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238" y="1032933"/>
            <a:ext cx="8755339" cy="530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547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57976D-18F4-8224-4800-1C8FF6A749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0C084F2-D201-E347-BF86-12399B328807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C1D635-B0BD-45BD-7DCC-00E3D47CF3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Funding Confusion</a:t>
            </a:r>
            <a:r>
              <a:rPr lang="en-US" dirty="0"/>
              <a:t>– Need for clarity about allowable spending and supplanting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Staffing Difficulties </a:t>
            </a:r>
            <a:r>
              <a:rPr lang="en-US" dirty="0"/>
              <a:t>– Need for more qualified arts teachers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80/20 Rule </a:t>
            </a:r>
            <a:r>
              <a:rPr lang="en-US" dirty="0"/>
              <a:t>– Desire for more flexibility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Need for Leadership </a:t>
            </a:r>
            <a:r>
              <a:rPr lang="en-US" dirty="0"/>
              <a:t>– Desire for VAPA coordinators and strategic planning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Scheduling &amp; Access Guidance </a:t>
            </a:r>
            <a:r>
              <a:rPr lang="en-US" dirty="0"/>
              <a:t>– Need support to overcome issues related to scheduling, limited space, and itinerant teaching burdens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610866E-6D7C-DDC9-711B-7049862ED1C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62288" y="536576"/>
            <a:ext cx="9129712" cy="854480"/>
          </a:xfrm>
        </p:spPr>
        <p:txBody>
          <a:bodyPr/>
          <a:lstStyle/>
          <a:p>
            <a:r>
              <a:rPr lang="en-US" dirty="0"/>
              <a:t>Additional Themes</a:t>
            </a:r>
          </a:p>
        </p:txBody>
      </p:sp>
    </p:spTree>
    <p:extLst>
      <p:ext uri="{BB962C8B-B14F-4D97-AF65-F5344CB8AC3E}">
        <p14:creationId xmlns:p14="http://schemas.microsoft.com/office/powerpoint/2010/main" val="2244202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FD68F7F-E48F-7DEC-C56D-D611242F4563}"/>
              </a:ext>
            </a:extLst>
          </p:cNvPr>
          <p:cNvSpPr txBox="1">
            <a:spLocks/>
          </p:cNvSpPr>
          <p:nvPr/>
        </p:nvSpPr>
        <p:spPr>
          <a:xfrm>
            <a:off x="838199" y="769668"/>
            <a:ext cx="3966883" cy="2367119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5000"/>
              </a:lnSpc>
              <a:spcBef>
                <a:spcPct val="0"/>
              </a:spcBef>
              <a:buNone/>
              <a:defRPr sz="3600" b="0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200" b="1" dirty="0">
                <a:solidFill>
                  <a:srgbClr val="BFF2B5"/>
                </a:solidFill>
              </a:rPr>
              <a:t>Our Mission</a:t>
            </a:r>
          </a:p>
        </p:txBody>
      </p:sp>
      <p:sp>
        <p:nvSpPr>
          <p:cNvPr id="2" name="Mission">
            <a:extLst>
              <a:ext uri="{FF2B5EF4-FFF2-40B4-BE49-F238E27FC236}">
                <a16:creationId xmlns:a16="http://schemas.microsoft.com/office/drawing/2014/main" id="{683A1E54-B280-F8C6-EC92-683C160B1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79400"/>
            <a:ext cx="4556760" cy="4700431"/>
          </a:xfrm>
        </p:spPr>
        <p:txBody>
          <a:bodyPr wrap="square">
            <a:noAutofit/>
          </a:bodyPr>
          <a:lstStyle/>
          <a:p>
            <a:pPr>
              <a:spcBef>
                <a:spcPts val="1500"/>
              </a:spcBef>
              <a:spcAft>
                <a:spcPts val="10000"/>
              </a:spcAft>
            </a:pPr>
            <a:r>
              <a:rPr lang="en-US" sz="2500">
                <a:latin typeface="+mn-lt"/>
              </a:rPr>
              <a:t>WestEd, a nonpartisan research, development, and service agency, works to promote excellence, improve learning, and increase opportunity for children, youth, and adults</a:t>
            </a:r>
            <a:r>
              <a:rPr lang="en-US" sz="2800"/>
              <a:t>.</a:t>
            </a:r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CFDD53E-BD41-9B6A-4B7C-93C4A2C27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2500" b="12500"/>
          <a:stretch/>
        </p:blipFill>
        <p:spPr/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84AD9A-AE07-FCDB-17F3-DE0DCCE891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0C084F2-D201-E347-BF86-12399B328807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449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CF1D33-27C6-EC64-A28F-7CE61E3A00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0C084F2-D201-E347-BF86-12399B328807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B2358E-488E-69F8-128A-6F7EE2589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the Data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B755D8-B132-6639-0787-6D8AD7FA7A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accent4"/>
                </a:solidFill>
              </a:rPr>
              <a:t>10</a:t>
            </a:r>
            <a:r>
              <a:rPr lang="en-US" dirty="0"/>
              <a:t> </a:t>
            </a:r>
            <a:r>
              <a:rPr lang="en-US" sz="2400" dirty="0"/>
              <a:t>interviews</a:t>
            </a:r>
          </a:p>
          <a:p>
            <a:r>
              <a:rPr lang="en-US" sz="3600" dirty="0">
                <a:solidFill>
                  <a:schemeClr val="accent4"/>
                </a:solidFill>
              </a:rPr>
              <a:t>18</a:t>
            </a:r>
            <a:r>
              <a:rPr lang="en-US" dirty="0"/>
              <a:t> </a:t>
            </a:r>
            <a:r>
              <a:rPr lang="en-US" sz="2400" dirty="0"/>
              <a:t>attendees at in-person convening</a:t>
            </a:r>
          </a:p>
          <a:p>
            <a:r>
              <a:rPr lang="en-US" sz="3600" dirty="0">
                <a:solidFill>
                  <a:schemeClr val="accent4"/>
                </a:solidFill>
              </a:rPr>
              <a:t>462</a:t>
            </a:r>
            <a:r>
              <a:rPr lang="en-US" dirty="0"/>
              <a:t> </a:t>
            </a:r>
            <a:r>
              <a:rPr lang="en-US" sz="2400" dirty="0"/>
              <a:t>respondents to a statewide survey</a:t>
            </a:r>
          </a:p>
        </p:txBody>
      </p:sp>
    </p:spTree>
    <p:extLst>
      <p:ext uri="{BB962C8B-B14F-4D97-AF65-F5344CB8AC3E}">
        <p14:creationId xmlns:p14="http://schemas.microsoft.com/office/powerpoint/2010/main" val="510806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421B5-2C87-0CEB-9FFE-C29C24C2A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54 of 58 counties represented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9D5F18-D08A-A254-5B72-C5A3966849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0C084F2-D201-E347-BF86-12399B328807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4B33AE0-BCB0-67CF-CCCB-9EB2501F0CC5}"/>
              </a:ext>
              <a:ext uri="{147F2762-F138-4A5C-976F-8EAC2B608ADB}">
                <a16:predDERef xmlns:a16="http://schemas.microsoft.com/office/drawing/2014/main" pred="{49AE422D-4572-B443-00CC-2C4BCFDDF3E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340" b="340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186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E21F82-8449-2AA5-2C26-BD9FDE424B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0C084F2-D201-E347-BF86-12399B328807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D087979-93B4-7AED-62AE-B28DB5776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Survey Respondent Employment Type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9E0D2F-A22D-CB6A-21FF-8936554C2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172" y="1281659"/>
            <a:ext cx="10967655" cy="475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925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9933AD-31AE-3B22-8227-8AA4C5F100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0C084F2-D201-E347-BF86-12399B328807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E342873-11BE-6C3C-E3C7-0A43EEE3E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Primary Uses of Prop 28 AMS Funds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55C7CB-51DD-F1A2-BE47-BA0ADF3836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01174" y="1506509"/>
            <a:ext cx="9516148" cy="4616970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2800" dirty="0"/>
              <a:t>Purchase Arts Supplies and Materials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800" dirty="0"/>
              <a:t>Hire or Increase Time for Certificated Arts Educators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800" dirty="0"/>
              <a:t>Provide Arts-based Field Trips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159F32-1FDF-0BB5-D5FB-5B820103D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628472" y="1678476"/>
            <a:ext cx="374561" cy="4347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0DC083-699E-B86E-B149-B359E19EE0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638412" y="2407052"/>
            <a:ext cx="327775" cy="5260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656029-17A8-0FD5-F536-26B1E91A8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606335" y="3167993"/>
            <a:ext cx="400615" cy="52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7717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9933AD-31AE-3B22-8227-8AA4C5F100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0C084F2-D201-E347-BF86-12399B328807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E342873-11BE-6C3C-E3C7-0A43EEE3E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Participants Reported Moderate Positive Impacts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55C7CB-51DD-F1A2-BE47-BA0ADF3836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01174" y="1506509"/>
            <a:ext cx="9516148" cy="3143312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2800" dirty="0"/>
              <a:t>Increased Availability of Arts Supplies and Materials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800" dirty="0"/>
              <a:t>Increased Discussions about the Arts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800" dirty="0"/>
              <a:t>Expansion of Existing Arts Programs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800" dirty="0"/>
              <a:t>More Students Receiving Arts Education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159F32-1FDF-0BB5-D5FB-5B820103D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628472" y="1678476"/>
            <a:ext cx="374561" cy="4347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06A10A-197A-78F9-B3AF-9B12A142BB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56497" y="2383748"/>
            <a:ext cx="526060" cy="5137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37FBB4-1C77-5DE5-56F3-EBB8837BEA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584994" y="3213020"/>
            <a:ext cx="461515" cy="4013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6E1918-8299-DC74-2AF3-47F8A83A0F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651881" y="3929878"/>
            <a:ext cx="351152" cy="431415"/>
          </a:xfrm>
          <a:prstGeom prst="rect">
            <a:avLst/>
          </a:prstGeom>
        </p:spPr>
      </p:pic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CE5AB65-6545-15E1-4E36-F264E0E33F16}"/>
              </a:ext>
            </a:extLst>
          </p:cNvPr>
          <p:cNvSpPr txBox="1">
            <a:spLocks/>
          </p:cNvSpPr>
          <p:nvPr/>
        </p:nvSpPr>
        <p:spPr>
          <a:xfrm>
            <a:off x="2267289" y="5016986"/>
            <a:ext cx="9205607" cy="9975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3038" indent="-173038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00050" indent="-166688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System Font Regular"/>
              <a:buChar char="-"/>
              <a:tabLst/>
              <a:defRPr sz="1400" kern="120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47713" indent="-1746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System Font Regular"/>
              <a:buChar char="‣"/>
              <a:tabLst/>
              <a:defRPr sz="1400" kern="120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87438" indent="-173038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28750" indent="-166688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System Font Regular"/>
              <a:buChar char="-"/>
              <a:tabLst/>
              <a:defRPr sz="1400" kern="120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accent4"/>
                </a:solidFill>
              </a:rPr>
              <a:t>50%</a:t>
            </a:r>
            <a:r>
              <a:rPr lang="en-US" sz="2800" dirty="0"/>
              <a:t> of participants reported Prop 28 has led to some increase in student participation in the arts</a:t>
            </a:r>
          </a:p>
        </p:txBody>
      </p:sp>
    </p:spTree>
    <p:extLst>
      <p:ext uri="{BB962C8B-B14F-4D97-AF65-F5344CB8AC3E}">
        <p14:creationId xmlns:p14="http://schemas.microsoft.com/office/powerpoint/2010/main" val="28145056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EAA497-CDEC-7E69-9A5F-2C1DF3A2DC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3497" y="6368196"/>
            <a:ext cx="839507" cy="301756"/>
          </a:xfrm>
        </p:spPr>
        <p:txBody>
          <a:bodyPr/>
          <a:lstStyle/>
          <a:p>
            <a:fld id="{80C084F2-D201-E347-BF86-12399B328807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176E1E3-6EB8-FC50-132C-4D9B3F276D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675778" y="464697"/>
            <a:ext cx="2107659" cy="5746918"/>
          </a:xfrm>
        </p:spPr>
        <p:txBody>
          <a:bodyPr/>
          <a:lstStyle/>
          <a:p>
            <a:r>
              <a:rPr lang="en-US" dirty="0"/>
              <a:t>"With Prop 28 funding we have been able to hire 12 itinerant arts teachers who now serve in our 17 TK-5 schools. This has been huge as it has allowed for us to go from 20% to 100% of our TK-5 students receiving regular arts instruction."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49A30048-363B-1BB4-EADC-53B487907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111" y="487180"/>
            <a:ext cx="8259265" cy="520353"/>
          </a:xfrm>
        </p:spPr>
        <p:txBody>
          <a:bodyPr/>
          <a:lstStyle/>
          <a:p>
            <a:r>
              <a:rPr lang="en-US" dirty="0"/>
              <a:t>Qualitative Themes – Successes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95ACD5-777D-AFB1-556F-66382C291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99" y="1128281"/>
            <a:ext cx="8905045" cy="5390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0515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22EAA-8037-1CC3-1FD8-FC484B21F8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7F8B75-2E11-55AB-BBD8-E01286C44C7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55855" y="595922"/>
            <a:ext cx="10801169" cy="5232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Challenges Varied by Participant Group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06F36E9-8BD7-E00E-F9D7-26862EB316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4001723"/>
              </p:ext>
            </p:extLst>
          </p:nvPr>
        </p:nvGraphicFramePr>
        <p:xfrm>
          <a:off x="651754" y="1443959"/>
          <a:ext cx="10607994" cy="404124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3535998">
                  <a:extLst>
                    <a:ext uri="{9D8B030D-6E8A-4147-A177-3AD203B41FA5}">
                      <a16:colId xmlns:a16="http://schemas.microsoft.com/office/drawing/2014/main" val="448567766"/>
                    </a:ext>
                  </a:extLst>
                </a:gridCol>
                <a:gridCol w="3535998">
                  <a:extLst>
                    <a:ext uri="{9D8B030D-6E8A-4147-A177-3AD203B41FA5}">
                      <a16:colId xmlns:a16="http://schemas.microsoft.com/office/drawing/2014/main" val="841019627"/>
                    </a:ext>
                  </a:extLst>
                </a:gridCol>
                <a:gridCol w="3535998">
                  <a:extLst>
                    <a:ext uri="{9D8B030D-6E8A-4147-A177-3AD203B41FA5}">
                      <a16:colId xmlns:a16="http://schemas.microsoft.com/office/drawing/2014/main" val="4171750723"/>
                    </a:ext>
                  </a:extLst>
                </a:gridCol>
              </a:tblGrid>
              <a:tr h="76704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County</a:t>
                      </a:r>
                    </a:p>
                  </a:txBody>
                  <a:tcPr marL="228600" marR="228600" marT="228600" marB="2286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District</a:t>
                      </a:r>
                    </a:p>
                  </a:txBody>
                  <a:tcPr marL="228600" marR="228600" marT="228600" marB="2286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School</a:t>
                      </a:r>
                    </a:p>
                  </a:txBody>
                  <a:tcPr marL="228600" marR="228600" marT="228600" marB="2286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0361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Inability to recruit and hire arts educators</a:t>
                      </a:r>
                    </a:p>
                  </a:txBody>
                  <a:tcPr marL="207818" marR="207818" marT="188925" marB="188925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accent1"/>
                          </a:solidFill>
                        </a:rPr>
                        <a:t>Competing academic priorities</a:t>
                      </a:r>
                    </a:p>
                  </a:txBody>
                  <a:tcPr marL="207818" marR="207818" marT="188925" marB="188925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Limited knowledge about Prop 28</a:t>
                      </a:r>
                    </a:p>
                  </a:txBody>
                  <a:tcPr marL="207818" marR="207818" marT="188925" marB="188925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2014265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accent5"/>
                          </a:solidFill>
                        </a:rPr>
                        <a:t>Lack of credentialed staff to teach the arts</a:t>
                      </a:r>
                    </a:p>
                  </a:txBody>
                  <a:tcPr marL="207818" marR="207818" marT="188925" marB="188925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4FCA">
                        <a:alpha val="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accent4"/>
                          </a:solidFill>
                        </a:rPr>
                        <a:t>Expected budget shortfalls</a:t>
                      </a:r>
                    </a:p>
                  </a:txBody>
                  <a:tcPr marL="207818" marR="207818" marT="188925" marB="188925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4FCA">
                        <a:alpha val="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Lack of district support for arts education</a:t>
                      </a:r>
                    </a:p>
                  </a:txBody>
                  <a:tcPr marL="207818" marR="207818" marT="188925" marB="188925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4FCA">
                        <a:alpha val="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28522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Prop 28 funds are insufficient to meet instructional needs</a:t>
                      </a:r>
                    </a:p>
                  </a:txBody>
                  <a:tcPr marL="207818" marR="207818" marT="188925" marB="188925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accent5"/>
                          </a:solidFill>
                        </a:rPr>
                        <a:t>Lack of credentialed staff to teach the arts</a:t>
                      </a:r>
                    </a:p>
                  </a:txBody>
                  <a:tcPr marL="207818" marR="207818" marT="188925" marB="188925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accent4"/>
                          </a:solidFill>
                        </a:rPr>
                        <a:t>Expected budget shortfalls</a:t>
                      </a:r>
                    </a:p>
                  </a:txBody>
                  <a:tcPr marL="207818" marR="207818" marT="188925" marB="188925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8293547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accent1"/>
                          </a:solidFill>
                        </a:rPr>
                        <a:t>Competing academic priorities</a:t>
                      </a:r>
                    </a:p>
                  </a:txBody>
                  <a:tcPr marL="207818" marR="207818" marT="188925" marB="188925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4FCA">
                        <a:alpha val="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Lack of facilities/space to provide arts programming</a:t>
                      </a:r>
                    </a:p>
                  </a:txBody>
                  <a:tcPr marL="207818" marR="207818" marT="188925" marB="188925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4FCA">
                        <a:alpha val="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Inability to purchase needed supplies and materials</a:t>
                      </a:r>
                    </a:p>
                  </a:txBody>
                  <a:tcPr marL="207818" marR="207818" marT="188925" marB="188925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4FCA">
                        <a:alpha val="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80952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7849747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s">
  <a:themeElements>
    <a:clrScheme name="WestEd">
      <a:dk1>
        <a:srgbClr val="010011"/>
      </a:dk1>
      <a:lt1>
        <a:srgbClr val="FFFFFF"/>
      </a:lt1>
      <a:dk2>
        <a:srgbClr val="3B3679"/>
      </a:dk2>
      <a:lt2>
        <a:srgbClr val="FFFFFF"/>
      </a:lt2>
      <a:accent1>
        <a:srgbClr val="5C50C3"/>
      </a:accent1>
      <a:accent2>
        <a:srgbClr val="00467F"/>
      </a:accent2>
      <a:accent3>
        <a:srgbClr val="64798D"/>
      </a:accent3>
      <a:accent4>
        <a:srgbClr val="1669C9"/>
      </a:accent4>
      <a:accent5>
        <a:srgbClr val="54B948"/>
      </a:accent5>
      <a:accent6>
        <a:srgbClr val="83B3E9"/>
      </a:accent6>
      <a:hlink>
        <a:srgbClr val="006ACF"/>
      </a:hlink>
      <a:folHlink>
        <a:srgbClr val="5EC6F1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estEd_DeckTemplate_FORTESTING" id="{163E7F46-72B4-3B4D-8D3D-C48751480AC7}" vid="{9F34A24A-84AF-D84A-8CD3-DBA4418C42E9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Section Breaks">
  <a:themeElements>
    <a:clrScheme name="WestEd">
      <a:dk1>
        <a:srgbClr val="010011"/>
      </a:dk1>
      <a:lt1>
        <a:srgbClr val="FFFFFF"/>
      </a:lt1>
      <a:dk2>
        <a:srgbClr val="3B3679"/>
      </a:dk2>
      <a:lt2>
        <a:srgbClr val="FFFFFF"/>
      </a:lt2>
      <a:accent1>
        <a:srgbClr val="5C50C3"/>
      </a:accent1>
      <a:accent2>
        <a:srgbClr val="00467F"/>
      </a:accent2>
      <a:accent3>
        <a:srgbClr val="64798D"/>
      </a:accent3>
      <a:accent4>
        <a:srgbClr val="1669C9"/>
      </a:accent4>
      <a:accent5>
        <a:srgbClr val="54B948"/>
      </a:accent5>
      <a:accent6>
        <a:srgbClr val="83B3E9"/>
      </a:accent6>
      <a:hlink>
        <a:srgbClr val="006ACF"/>
      </a:hlink>
      <a:folHlink>
        <a:srgbClr val="5EC6F1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estEd_DeckTemplate_FORTESTING" id="{6C5A4276-E6FB-4E46-B7A8-12D84FB5771B}" vid="{E2074B3F-013C-B04B-A1AC-29ED09D174BA}"/>
    </a:ext>
  </a:extLst>
</a:theme>
</file>

<file path=ppt/theme/theme3.xml><?xml version="1.0" encoding="utf-8"?>
<a:theme xmlns:a="http://schemas.openxmlformats.org/drawingml/2006/main" name="Quotes">
  <a:themeElements>
    <a:clrScheme name="WestEd">
      <a:dk1>
        <a:srgbClr val="010011"/>
      </a:dk1>
      <a:lt1>
        <a:srgbClr val="FFFFFF"/>
      </a:lt1>
      <a:dk2>
        <a:srgbClr val="3B3679"/>
      </a:dk2>
      <a:lt2>
        <a:srgbClr val="FFFFFF"/>
      </a:lt2>
      <a:accent1>
        <a:srgbClr val="5C50C3"/>
      </a:accent1>
      <a:accent2>
        <a:srgbClr val="00467F"/>
      </a:accent2>
      <a:accent3>
        <a:srgbClr val="64798D"/>
      </a:accent3>
      <a:accent4>
        <a:srgbClr val="1669C9"/>
      </a:accent4>
      <a:accent5>
        <a:srgbClr val="54B948"/>
      </a:accent5>
      <a:accent6>
        <a:srgbClr val="83B3E9"/>
      </a:accent6>
      <a:hlink>
        <a:srgbClr val="006ACF"/>
      </a:hlink>
      <a:folHlink>
        <a:srgbClr val="5EC6F1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estEd_DeckTemplate_FORTESTING" id="{6C5A4276-E6FB-4E46-B7A8-12D84FB5771B}" vid="{55624CB7-2BE6-EF46-8706-766313C770B7}"/>
    </a:ext>
  </a:extLst>
</a:theme>
</file>

<file path=ppt/theme/theme4.xml><?xml version="1.0" encoding="utf-8"?>
<a:theme xmlns:a="http://schemas.openxmlformats.org/drawingml/2006/main" name="Bulleted/Numbered Slides">
  <a:themeElements>
    <a:clrScheme name="WestEd">
      <a:dk1>
        <a:srgbClr val="010011"/>
      </a:dk1>
      <a:lt1>
        <a:srgbClr val="FFFFFF"/>
      </a:lt1>
      <a:dk2>
        <a:srgbClr val="3B3679"/>
      </a:dk2>
      <a:lt2>
        <a:srgbClr val="FFFFFF"/>
      </a:lt2>
      <a:accent1>
        <a:srgbClr val="5C50C3"/>
      </a:accent1>
      <a:accent2>
        <a:srgbClr val="00467F"/>
      </a:accent2>
      <a:accent3>
        <a:srgbClr val="64798D"/>
      </a:accent3>
      <a:accent4>
        <a:srgbClr val="1669C9"/>
      </a:accent4>
      <a:accent5>
        <a:srgbClr val="54B948"/>
      </a:accent5>
      <a:accent6>
        <a:srgbClr val="83B3E9"/>
      </a:accent6>
      <a:hlink>
        <a:srgbClr val="006ACF"/>
      </a:hlink>
      <a:folHlink>
        <a:srgbClr val="5EC6F1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estEd_DeckTemplate_FORTESTING" id="{6C5A4276-E6FB-4E46-B7A8-12D84FB5771B}" vid="{12DD81F9-B686-B64F-B1FE-672FE2770AEE}"/>
    </a:ext>
  </a:extLst>
</a:theme>
</file>

<file path=ppt/theme/theme5.xml><?xml version="1.0" encoding="utf-8"?>
<a:theme xmlns:a="http://schemas.openxmlformats.org/drawingml/2006/main" name="Full-Text Slides">
  <a:themeElements>
    <a:clrScheme name="WestEd">
      <a:dk1>
        <a:srgbClr val="010011"/>
      </a:dk1>
      <a:lt1>
        <a:srgbClr val="FFFFFF"/>
      </a:lt1>
      <a:dk2>
        <a:srgbClr val="3B3679"/>
      </a:dk2>
      <a:lt2>
        <a:srgbClr val="FFFFFF"/>
      </a:lt2>
      <a:accent1>
        <a:srgbClr val="5C50C3"/>
      </a:accent1>
      <a:accent2>
        <a:srgbClr val="00467F"/>
      </a:accent2>
      <a:accent3>
        <a:srgbClr val="64798D"/>
      </a:accent3>
      <a:accent4>
        <a:srgbClr val="1669C9"/>
      </a:accent4>
      <a:accent5>
        <a:srgbClr val="54B948"/>
      </a:accent5>
      <a:accent6>
        <a:srgbClr val="83B3E9"/>
      </a:accent6>
      <a:hlink>
        <a:srgbClr val="006ACF"/>
      </a:hlink>
      <a:folHlink>
        <a:srgbClr val="5EC6F1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estEd_DeckTemplate_FORTESTING" id="{6C5A4276-E6FB-4E46-B7A8-12D84FB5771B}" vid="{859A7CA9-25FC-2F48-BAFD-B9EE704C0978}"/>
    </a:ext>
  </a:extLst>
</a:theme>
</file>

<file path=ppt/theme/theme6.xml><?xml version="1.0" encoding="utf-8"?>
<a:theme xmlns:a="http://schemas.openxmlformats.org/drawingml/2006/main" name="Media/Text Combo Slides">
  <a:themeElements>
    <a:clrScheme name="WestEd">
      <a:dk1>
        <a:srgbClr val="010011"/>
      </a:dk1>
      <a:lt1>
        <a:srgbClr val="FFFFFF"/>
      </a:lt1>
      <a:dk2>
        <a:srgbClr val="3B3679"/>
      </a:dk2>
      <a:lt2>
        <a:srgbClr val="FFFFFF"/>
      </a:lt2>
      <a:accent1>
        <a:srgbClr val="5C50C3"/>
      </a:accent1>
      <a:accent2>
        <a:srgbClr val="00467F"/>
      </a:accent2>
      <a:accent3>
        <a:srgbClr val="64798D"/>
      </a:accent3>
      <a:accent4>
        <a:srgbClr val="1669C9"/>
      </a:accent4>
      <a:accent5>
        <a:srgbClr val="54B948"/>
      </a:accent5>
      <a:accent6>
        <a:srgbClr val="83B3E9"/>
      </a:accent6>
      <a:hlink>
        <a:srgbClr val="006ACF"/>
      </a:hlink>
      <a:folHlink>
        <a:srgbClr val="5EC6F1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estEd_DeckTemplate_FORTESTING" id="{6C5A4276-E6FB-4E46-B7A8-12D84FB5771B}" vid="{2D35CE2A-A647-D840-8BAA-D11C54FD9662}"/>
    </a:ext>
  </a:extLst>
</a:theme>
</file>

<file path=ppt/theme/theme7.xml><?xml version="1.0" encoding="utf-8"?>
<a:theme xmlns:a="http://schemas.openxmlformats.org/drawingml/2006/main" name="Report Style Slides">
  <a:themeElements>
    <a:clrScheme name="WestEd">
      <a:dk1>
        <a:srgbClr val="010011"/>
      </a:dk1>
      <a:lt1>
        <a:srgbClr val="FFFFFF"/>
      </a:lt1>
      <a:dk2>
        <a:srgbClr val="3B3679"/>
      </a:dk2>
      <a:lt2>
        <a:srgbClr val="FFFFFF"/>
      </a:lt2>
      <a:accent1>
        <a:srgbClr val="5C50C3"/>
      </a:accent1>
      <a:accent2>
        <a:srgbClr val="00467F"/>
      </a:accent2>
      <a:accent3>
        <a:srgbClr val="64798D"/>
      </a:accent3>
      <a:accent4>
        <a:srgbClr val="1669C9"/>
      </a:accent4>
      <a:accent5>
        <a:srgbClr val="54B948"/>
      </a:accent5>
      <a:accent6>
        <a:srgbClr val="83B3E9"/>
      </a:accent6>
      <a:hlink>
        <a:srgbClr val="006ACF"/>
      </a:hlink>
      <a:folHlink>
        <a:srgbClr val="5EC6F1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estEd_DeckTemplate_FORTESTING" id="{6C5A4276-E6FB-4E46-B7A8-12D84FB5771B}" vid="{859A7CA9-25FC-2F48-BAFD-B9EE704C0978}"/>
    </a:ext>
  </a:extLst>
</a:theme>
</file>

<file path=ppt/theme/theme8.xml><?xml version="1.0" encoding="utf-8"?>
<a:theme xmlns:a="http://schemas.openxmlformats.org/drawingml/2006/main" name="DO NOT USE (For Design Team Only) - Master">
  <a:themeElements>
    <a:clrScheme name="WestEd">
      <a:dk1>
        <a:srgbClr val="010011"/>
      </a:dk1>
      <a:lt1>
        <a:srgbClr val="FFFFFF"/>
      </a:lt1>
      <a:dk2>
        <a:srgbClr val="3B3679"/>
      </a:dk2>
      <a:lt2>
        <a:srgbClr val="FFFFFF"/>
      </a:lt2>
      <a:accent1>
        <a:srgbClr val="5C50C3"/>
      </a:accent1>
      <a:accent2>
        <a:srgbClr val="00467F"/>
      </a:accent2>
      <a:accent3>
        <a:srgbClr val="64798D"/>
      </a:accent3>
      <a:accent4>
        <a:srgbClr val="1669C9"/>
      </a:accent4>
      <a:accent5>
        <a:srgbClr val="54B948"/>
      </a:accent5>
      <a:accent6>
        <a:srgbClr val="83B3E9"/>
      </a:accent6>
      <a:hlink>
        <a:srgbClr val="006ACF"/>
      </a:hlink>
      <a:folHlink>
        <a:srgbClr val="5EC6F1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estEd_DeckTemplate_FORTESTING" id="{6C5A4276-E6FB-4E46-B7A8-12D84FB5771B}" vid="{2D35CE2A-A647-D840-8BAA-D11C54FD9662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28728</TotalTime>
  <Words>353</Words>
  <Application>Microsoft Office PowerPoint</Application>
  <PresentationFormat>Widescreen</PresentationFormat>
  <Paragraphs>58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Aptos</vt:lpstr>
      <vt:lpstr>Arial</vt:lpstr>
      <vt:lpstr>System Font Regular</vt:lpstr>
      <vt:lpstr>Title Slides</vt:lpstr>
      <vt:lpstr>Section Breaks</vt:lpstr>
      <vt:lpstr>Quotes</vt:lpstr>
      <vt:lpstr>Bulleted/Numbered Slides</vt:lpstr>
      <vt:lpstr>Full-Text Slides</vt:lpstr>
      <vt:lpstr>Media/Text Combo Slides</vt:lpstr>
      <vt:lpstr>Report Style Slides</vt:lpstr>
      <vt:lpstr>DO NOT USE (For Design Team Only) - Master</vt:lpstr>
      <vt:lpstr>Research on Prop 28 Implementation</vt:lpstr>
      <vt:lpstr>WestEd, a nonpartisan research, development, and service agency, works to promote excellence, improve learning, and increase opportunity for children, youth, and adults.</vt:lpstr>
      <vt:lpstr>About the Data</vt:lpstr>
      <vt:lpstr>54 of 58 counties represented</vt:lpstr>
      <vt:lpstr>Survey Respondent Employment Type</vt:lpstr>
      <vt:lpstr>Primary Uses of Prop 28 AMS Funds</vt:lpstr>
      <vt:lpstr>Participants Reported Moderate Positive Impacts</vt:lpstr>
      <vt:lpstr>Qualitative Themes – Successes</vt:lpstr>
      <vt:lpstr>Challenges Varied by Participant Group</vt:lpstr>
      <vt:lpstr>Qualitative Themes – Opportunities</vt:lpstr>
      <vt:lpstr>Additional Themes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WestEd</dc:creator>
  <cp:keywords/>
  <dc:description/>
  <cp:lastModifiedBy>Sharon Herpin</cp:lastModifiedBy>
  <cp:revision>645</cp:revision>
  <dcterms:created xsi:type="dcterms:W3CDTF">2025-02-27T23:34:43Z</dcterms:created>
  <dcterms:modified xsi:type="dcterms:W3CDTF">2026-01-30T22:34:33Z</dcterms:modified>
  <cp:category/>
</cp:coreProperties>
</file>